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5"/>
    <p:sldMasterId id="2147483683" r:id="rId6"/>
  </p:sldMasterIdLst>
  <p:notesMasterIdLst>
    <p:notesMasterId r:id="rId37"/>
  </p:notesMasterIdLst>
  <p:handoutMasterIdLst>
    <p:handoutMasterId r:id="rId38"/>
  </p:handoutMasterIdLst>
  <p:sldIdLst>
    <p:sldId id="470" r:id="rId7"/>
    <p:sldId id="517" r:id="rId8"/>
    <p:sldId id="515" r:id="rId9"/>
    <p:sldId id="512" r:id="rId10"/>
    <p:sldId id="514" r:id="rId11"/>
    <p:sldId id="513" r:id="rId12"/>
    <p:sldId id="516" r:id="rId13"/>
    <p:sldId id="500" r:id="rId14"/>
    <p:sldId id="485" r:id="rId15"/>
    <p:sldId id="491" r:id="rId16"/>
    <p:sldId id="503" r:id="rId17"/>
    <p:sldId id="504" r:id="rId18"/>
    <p:sldId id="505" r:id="rId19"/>
    <p:sldId id="506" r:id="rId20"/>
    <p:sldId id="507" r:id="rId21"/>
    <p:sldId id="508" r:id="rId22"/>
    <p:sldId id="509" r:id="rId23"/>
    <p:sldId id="492" r:id="rId24"/>
    <p:sldId id="525" r:id="rId25"/>
    <p:sldId id="526" r:id="rId26"/>
    <p:sldId id="493" r:id="rId27"/>
    <p:sldId id="527" r:id="rId28"/>
    <p:sldId id="518" r:id="rId29"/>
    <p:sldId id="519" r:id="rId30"/>
    <p:sldId id="520" r:id="rId31"/>
    <p:sldId id="521" r:id="rId32"/>
    <p:sldId id="522" r:id="rId33"/>
    <p:sldId id="523" r:id="rId34"/>
    <p:sldId id="524" r:id="rId35"/>
    <p:sldId id="480" r:id="rId36"/>
  </p:sldIdLst>
  <p:sldSz cx="9901238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>
          <p15:clr>
            <a:srgbClr val="A4A3A4"/>
          </p15:clr>
        </p15:guide>
        <p15:guide id="2" orient="horz" pos="709">
          <p15:clr>
            <a:srgbClr val="A4A3A4"/>
          </p15:clr>
        </p15:guide>
        <p15:guide id="3" pos="261">
          <p15:clr>
            <a:srgbClr val="A4A3A4"/>
          </p15:clr>
        </p15:guide>
        <p15:guide id="4" pos="31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E35"/>
    <a:srgbClr val="7AB800"/>
    <a:srgbClr val="007D57"/>
    <a:srgbClr val="9E2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9" autoAdjust="0"/>
    <p:restoredTop sz="92922" autoAdjust="0"/>
  </p:normalViewPr>
  <p:slideViewPr>
    <p:cSldViewPr>
      <p:cViewPr varScale="1">
        <p:scale>
          <a:sx n="81" d="100"/>
          <a:sy n="81" d="100"/>
        </p:scale>
        <p:origin x="1301" y="67"/>
      </p:cViewPr>
      <p:guideLst>
        <p:guide orient="horz" pos="3974"/>
        <p:guide orient="horz" pos="709"/>
        <p:guide pos="261"/>
        <p:guide pos="31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Verdana"/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D4FE5-A5F6-435A-80AD-83C1CF3E20F0}" type="datetimeFigureOut">
              <a:rPr lang="fi-FI" smtClean="0">
                <a:latin typeface="Verdana"/>
              </a:rPr>
              <a:t>26.10.2018</a:t>
            </a:fld>
            <a:endParaRPr lang="fi-FI" dirty="0">
              <a:latin typeface="Verdana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Verdana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F48C3-6FB5-4B69-BF3D-8D2DF6D9D176}" type="slidenum">
              <a:rPr lang="fi-FI" smtClean="0">
                <a:latin typeface="Verdana"/>
              </a:rPr>
              <a:t>‹#›</a:t>
            </a:fld>
            <a:endParaRPr lang="fi-FI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77903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/>
              </a:defRPr>
            </a:lvl1pPr>
          </a:lstStyle>
          <a:p>
            <a:fld id="{BAAF8F66-4AC9-47DE-87B5-7BB3B1859CC0}" type="datetimeFigureOut">
              <a:rPr lang="fi-FI" smtClean="0"/>
              <a:pPr/>
              <a:t>26.10.2018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4538"/>
            <a:ext cx="5372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/>
              </a:defRPr>
            </a:lvl1pPr>
          </a:lstStyle>
          <a:p>
            <a:fld id="{C6F22C6C-7221-469C-87F5-4CEC1C848D91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6578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22C6C-7221-469C-87F5-4CEC1C848D91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3104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DTO.GEN.210 (c):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A DTO shall not designate a person as its representative or its head of training if there are objective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indications that he or she cannot be trusted to carry out the tasks listed in point (a) in a manner which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safeguards and furthers aviation safety. The fact that a person has been subject to an enforcement measure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taken in accordance with point ARA.GEN.355 in the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past three years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shall be deemed to constitute such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objective indication, unless that person can demonstrate that the finding leading to that measure, by reason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of its nature, scale or impact on aviation safety, is not such as to indicate that he or she cannot be trusted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carry out those tasks in that manner.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22C6C-7221-469C-87F5-4CEC1C848D91}" type="slidenum">
              <a:rPr lang="fi-FI" smtClean="0"/>
              <a:pPr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271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competent authority may provide the course itself or through an arrangement with an ATO or, in the case of examiners for sailplanes and balloons, with a DTO. </a:t>
            </a:r>
            <a:r>
              <a:rPr lang="en-US" b="1" dirty="0" smtClean="0"/>
              <a:t>This arrangement should clearly state that the ATO or the DTO is acting under the management system of the competent authority.’</a:t>
            </a:r>
            <a:endParaRPr lang="fi-FI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22C6C-7221-469C-87F5-4CEC1C848D91}" type="slidenum">
              <a:rPr lang="fi-FI" smtClean="0"/>
              <a:pPr/>
              <a:t>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2260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AMC1 DTO.GEN.230 DTO training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programme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 </a:t>
            </a:r>
            <a:endParaRPr lang="fi-FI" sz="1200" kern="1200" dirty="0" smtClean="0">
              <a:solidFill>
                <a:schemeClr val="tx1"/>
              </a:solidFill>
              <a:effectLst/>
              <a:latin typeface="Verdana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The DTO training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programme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 should include at least the following information: </a:t>
            </a:r>
            <a:endParaRPr lang="fi-FI" sz="1200" kern="1200" dirty="0" smtClean="0">
              <a:solidFill>
                <a:schemeClr val="tx1"/>
              </a:solidFill>
              <a:effectLst/>
              <a:latin typeface="Verdana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(a) the aim of the course; </a:t>
            </a:r>
            <a:endParaRPr lang="fi-FI" sz="1200" kern="1200" dirty="0" smtClean="0">
              <a:solidFill>
                <a:schemeClr val="tx1"/>
              </a:solidFill>
              <a:effectLst/>
              <a:latin typeface="Verdana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(b) crediting of previous experience and pre-entry requirements (including appropriate procedures for students wishing to complete their training after having started in a different training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organisation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); </a:t>
            </a:r>
            <a:endParaRPr lang="fi-FI" sz="1200" kern="1200" dirty="0" smtClean="0">
              <a:solidFill>
                <a:schemeClr val="tx1"/>
              </a:solidFill>
              <a:effectLst/>
              <a:latin typeface="Verdana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(c) a list of all air and FSTD exercises to be taught, including a description of the objective of each exercise as well the standard to be reached in order to complete each exercise successfully; </a:t>
            </a:r>
            <a:endParaRPr lang="fi-FI" sz="1200" kern="1200" dirty="0" smtClean="0">
              <a:solidFill>
                <a:schemeClr val="tx1"/>
              </a:solidFill>
              <a:effectLst/>
              <a:latin typeface="Verdana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(d) a syllabus summary; </a:t>
            </a:r>
            <a:endParaRPr lang="fi-FI" sz="1200" kern="1200" dirty="0" smtClean="0">
              <a:solidFill>
                <a:schemeClr val="tx1"/>
              </a:solidFill>
              <a:effectLst/>
              <a:latin typeface="Verdana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(e) structure and content of the theoretical knowledge instruction; </a:t>
            </a:r>
            <a:endParaRPr lang="fi-FI" sz="1200" kern="1200" dirty="0" smtClean="0">
              <a:solidFill>
                <a:schemeClr val="tx1"/>
              </a:solidFill>
              <a:effectLst/>
              <a:latin typeface="Verdana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(f) structure of the entire course and integration of theoretical knowledge instruction, FSTD and flight training; </a:t>
            </a:r>
            <a:endParaRPr lang="fi-FI" sz="1200" kern="1200" dirty="0" smtClean="0">
              <a:solidFill>
                <a:schemeClr val="tx1"/>
              </a:solidFill>
              <a:effectLst/>
              <a:latin typeface="Verdana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(g) student progress checks for theoretical knowledge and flight training, as appropriate. </a:t>
            </a:r>
            <a:endParaRPr lang="fi-FI" sz="1200" kern="1200" dirty="0" smtClean="0">
              <a:solidFill>
                <a:schemeClr val="tx1"/>
              </a:solidFill>
              <a:effectLst/>
              <a:latin typeface="Verdana"/>
              <a:ea typeface="+mn-ea"/>
              <a:cs typeface="+mn-cs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22C6C-7221-469C-87F5-4CEC1C848D91}" type="slidenum">
              <a:rPr lang="fi-FI" smtClean="0"/>
              <a:pPr/>
              <a:t>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0899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AMC1 DTO.GEN.230 DTO training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programme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 </a:t>
            </a:r>
            <a:endParaRPr lang="fi-FI" sz="1200" kern="1200" dirty="0" smtClean="0">
              <a:solidFill>
                <a:schemeClr val="tx1"/>
              </a:solidFill>
              <a:effectLst/>
              <a:latin typeface="Verdana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The DTO training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programme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 should include at least the following information: </a:t>
            </a:r>
            <a:endParaRPr lang="fi-FI" sz="1200" kern="1200" dirty="0" smtClean="0">
              <a:solidFill>
                <a:schemeClr val="tx1"/>
              </a:solidFill>
              <a:effectLst/>
              <a:latin typeface="Verdana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(a) the aim of the course; </a:t>
            </a:r>
            <a:endParaRPr lang="fi-FI" sz="1200" kern="1200" dirty="0" smtClean="0">
              <a:solidFill>
                <a:schemeClr val="tx1"/>
              </a:solidFill>
              <a:effectLst/>
              <a:latin typeface="Verdana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(b) crediting of previous experience and pre-entry requirements (including appropriate procedures for students wishing to complete their training after having started in a different training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organisation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); </a:t>
            </a:r>
            <a:endParaRPr lang="fi-FI" sz="1200" kern="1200" dirty="0" smtClean="0">
              <a:solidFill>
                <a:schemeClr val="tx1"/>
              </a:solidFill>
              <a:effectLst/>
              <a:latin typeface="Verdana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(c) a list of all air and FSTD exercises to be taught, including a description of the objective of each exercise as well the standard to be reached in order to complete each exercise successfully; </a:t>
            </a:r>
            <a:endParaRPr lang="fi-FI" sz="1200" kern="1200" dirty="0" smtClean="0">
              <a:solidFill>
                <a:schemeClr val="tx1"/>
              </a:solidFill>
              <a:effectLst/>
              <a:latin typeface="Verdana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(d) a syllabus summary; </a:t>
            </a:r>
            <a:endParaRPr lang="fi-FI" sz="1200" kern="1200" dirty="0" smtClean="0">
              <a:solidFill>
                <a:schemeClr val="tx1"/>
              </a:solidFill>
              <a:effectLst/>
              <a:latin typeface="Verdana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(e) structure and content of the theoretical knowledge instruction; </a:t>
            </a:r>
            <a:endParaRPr lang="fi-FI" sz="1200" kern="1200" dirty="0" smtClean="0">
              <a:solidFill>
                <a:schemeClr val="tx1"/>
              </a:solidFill>
              <a:effectLst/>
              <a:latin typeface="Verdana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(f) structure of the entire course and integration of theoretical knowledge instruction, FSTD and flight training; </a:t>
            </a:r>
            <a:endParaRPr lang="fi-FI" sz="1200" kern="1200" dirty="0" smtClean="0">
              <a:solidFill>
                <a:schemeClr val="tx1"/>
              </a:solidFill>
              <a:effectLst/>
              <a:latin typeface="Verdana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(g) student progress checks for theoretical knowledge and flight training, as appropriate. </a:t>
            </a:r>
            <a:endParaRPr lang="fi-FI" sz="1200" kern="1200" dirty="0" smtClean="0">
              <a:solidFill>
                <a:schemeClr val="tx1"/>
              </a:solidFill>
              <a:effectLst/>
              <a:latin typeface="Verdana"/>
              <a:ea typeface="+mn-ea"/>
              <a:cs typeface="+mn-cs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22C6C-7221-469C-87F5-4CEC1C848D91}" type="slidenum">
              <a:rPr lang="fi-FI" smtClean="0"/>
              <a:pPr/>
              <a:t>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0731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22C6C-7221-469C-87F5-4CEC1C848D91}" type="slidenum">
              <a:rPr lang="fi-FI" smtClean="0"/>
              <a:pPr/>
              <a:t>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5500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22C6C-7221-469C-87F5-4CEC1C848D91}" type="slidenum">
              <a:rPr lang="fi-FI" smtClean="0"/>
              <a:pPr/>
              <a:t>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7242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22C6C-7221-469C-87F5-4CEC1C848D91}" type="slidenum">
              <a:rPr lang="fi-FI" smtClean="0"/>
              <a:pPr/>
              <a:t>27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5145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AMC1 DTO.GEN.230 DTO training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programme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 </a:t>
            </a:r>
            <a:endParaRPr lang="fi-FI" sz="1200" kern="1200" dirty="0" smtClean="0">
              <a:solidFill>
                <a:schemeClr val="tx1"/>
              </a:solidFill>
              <a:effectLst/>
              <a:latin typeface="Verdana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The DTO training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programme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 should include at least the following information: </a:t>
            </a:r>
            <a:endParaRPr lang="fi-FI" sz="1200" kern="1200" dirty="0" smtClean="0">
              <a:solidFill>
                <a:schemeClr val="tx1"/>
              </a:solidFill>
              <a:effectLst/>
              <a:latin typeface="Verdana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(a) the aim of the course; </a:t>
            </a:r>
            <a:endParaRPr lang="fi-FI" sz="1200" kern="1200" dirty="0" smtClean="0">
              <a:solidFill>
                <a:schemeClr val="tx1"/>
              </a:solidFill>
              <a:effectLst/>
              <a:latin typeface="Verdana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(b) crediting of previous experience and pre-entry requirements (including appropriate procedures for students wishing to complete their training after having started in a different training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organisation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); </a:t>
            </a:r>
            <a:endParaRPr lang="fi-FI" sz="1200" kern="1200" dirty="0" smtClean="0">
              <a:solidFill>
                <a:schemeClr val="tx1"/>
              </a:solidFill>
              <a:effectLst/>
              <a:latin typeface="Verdana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(c) a list of all air and FSTD exercises to be taught, including a description of the objective of each exercise as well the standard to be reached in order to complete each exercise successfully; </a:t>
            </a:r>
            <a:endParaRPr lang="fi-FI" sz="1200" kern="1200" dirty="0" smtClean="0">
              <a:solidFill>
                <a:schemeClr val="tx1"/>
              </a:solidFill>
              <a:effectLst/>
              <a:latin typeface="Verdana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(d) a syllabus summary; </a:t>
            </a:r>
            <a:endParaRPr lang="fi-FI" sz="1200" kern="1200" dirty="0" smtClean="0">
              <a:solidFill>
                <a:schemeClr val="tx1"/>
              </a:solidFill>
              <a:effectLst/>
              <a:latin typeface="Verdana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(e) structure and content of the theoretical knowledge instruction; </a:t>
            </a:r>
            <a:endParaRPr lang="fi-FI" sz="1200" kern="1200" dirty="0" smtClean="0">
              <a:solidFill>
                <a:schemeClr val="tx1"/>
              </a:solidFill>
              <a:effectLst/>
              <a:latin typeface="Verdana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(f) structure of the entire course and integration of theoretical knowledge instruction, FSTD and flight training; </a:t>
            </a:r>
            <a:endParaRPr lang="fi-FI" sz="1200" kern="1200" dirty="0" smtClean="0">
              <a:solidFill>
                <a:schemeClr val="tx1"/>
              </a:solidFill>
              <a:effectLst/>
              <a:latin typeface="Verdana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(g) student progress checks for theoretical knowledge and flight training, as appropriate. </a:t>
            </a:r>
            <a:endParaRPr lang="fi-FI" sz="1200" kern="1200" dirty="0" smtClean="0">
              <a:solidFill>
                <a:schemeClr val="tx1"/>
              </a:solidFill>
              <a:effectLst/>
              <a:latin typeface="Verdana"/>
              <a:ea typeface="+mn-ea"/>
              <a:cs typeface="+mn-cs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22C6C-7221-469C-87F5-4CEC1C848D91}" type="slidenum">
              <a:rPr lang="fi-FI" smtClean="0"/>
              <a:pPr/>
              <a:t>29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0266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32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 - Välisivu kuvalla LIIKENNEMUO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04664"/>
            <a:ext cx="9901237" cy="6453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702147" y="404664"/>
            <a:ext cx="7488832" cy="864096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logo_sis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028" y="476672"/>
            <a:ext cx="1080120" cy="452183"/>
          </a:xfrm>
          <a:prstGeom prst="rect">
            <a:avLst/>
          </a:prstGeom>
        </p:spPr>
      </p:pic>
      <p:pic>
        <p:nvPicPr>
          <p:cNvPr id="8" name="Picture 7" descr="kuvakomb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4587"/>
            <a:ext cx="9900000" cy="4869083"/>
          </a:xfrm>
          <a:prstGeom prst="rect">
            <a:avLst/>
          </a:prstGeom>
        </p:spPr>
      </p:pic>
      <p:pic>
        <p:nvPicPr>
          <p:cNvPr id="9" name="Picture 8" descr="Kaarikansi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901238" cy="111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5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- Välisivu kuvalla MERENKUL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04664"/>
            <a:ext cx="9901237" cy="6453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702147" y="404664"/>
            <a:ext cx="7488832" cy="864096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8" name="Picture 7" descr="logo_sis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028" y="476672"/>
            <a:ext cx="1080120" cy="452183"/>
          </a:xfrm>
          <a:prstGeom prst="rect">
            <a:avLst/>
          </a:prstGeom>
        </p:spPr>
      </p:pic>
      <p:pic>
        <p:nvPicPr>
          <p:cNvPr id="10" name="Picture 9" descr="laiva_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" y="1991906"/>
            <a:ext cx="9896622" cy="4867422"/>
          </a:xfrm>
          <a:prstGeom prst="rect">
            <a:avLst/>
          </a:prstGeom>
        </p:spPr>
      </p:pic>
      <p:pic>
        <p:nvPicPr>
          <p:cNvPr id="9" name="Picture 8" descr="Kaarikansi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901238" cy="111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2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- Välisivu kuvalla ILM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04664"/>
            <a:ext cx="9901237" cy="6453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702147" y="404664"/>
            <a:ext cx="7488832" cy="864096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logo_sis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028" y="476672"/>
            <a:ext cx="1080120" cy="452183"/>
          </a:xfrm>
          <a:prstGeom prst="rect">
            <a:avLst/>
          </a:prstGeom>
        </p:spPr>
      </p:pic>
      <p:pic>
        <p:nvPicPr>
          <p:cNvPr id="4" name="Picture 3" descr="Lento_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0578"/>
            <a:ext cx="9900000" cy="4869083"/>
          </a:xfrm>
          <a:prstGeom prst="rect">
            <a:avLst/>
          </a:prstGeom>
        </p:spPr>
      </p:pic>
      <p:pic>
        <p:nvPicPr>
          <p:cNvPr id="9" name="Picture 8" descr="Kaarikansi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901238" cy="111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78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- Välisivu kuvalla RAUT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04664"/>
            <a:ext cx="9901237" cy="6453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702147" y="404664"/>
            <a:ext cx="7488832" cy="864096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logo_sis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028" y="476672"/>
            <a:ext cx="1080120" cy="452183"/>
          </a:xfrm>
          <a:prstGeom prst="rect">
            <a:avLst/>
          </a:prstGeom>
        </p:spPr>
      </p:pic>
      <p:pic>
        <p:nvPicPr>
          <p:cNvPr id="2" name="Picture 1" descr="rautatie_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" y="1990578"/>
            <a:ext cx="9896622" cy="4867422"/>
          </a:xfrm>
          <a:prstGeom prst="rect">
            <a:avLst/>
          </a:prstGeom>
        </p:spPr>
      </p:pic>
      <p:pic>
        <p:nvPicPr>
          <p:cNvPr id="9" name="Picture 8" descr="Kaarikansi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901238" cy="111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24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- Välisivu kuvalla YMPARI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04664"/>
            <a:ext cx="9901237" cy="6453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702147" y="404664"/>
            <a:ext cx="7488832" cy="864096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logo_sis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028" y="476672"/>
            <a:ext cx="1080120" cy="452183"/>
          </a:xfrm>
          <a:prstGeom prst="rect">
            <a:avLst/>
          </a:prstGeom>
        </p:spPr>
      </p:pic>
      <p:pic>
        <p:nvPicPr>
          <p:cNvPr id="2" name="Picture 1" descr="ymparisto_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" y="1990578"/>
            <a:ext cx="9896622" cy="4867422"/>
          </a:xfrm>
          <a:prstGeom prst="rect">
            <a:avLst/>
          </a:prstGeom>
        </p:spPr>
      </p:pic>
      <p:pic>
        <p:nvPicPr>
          <p:cNvPr id="9" name="Picture 8" descr="Kaarikansi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901238" cy="111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34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- Taka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04664"/>
            <a:ext cx="9901237" cy="6453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50219" y="5157192"/>
            <a:ext cx="4680520" cy="1512168"/>
          </a:xfrm>
        </p:spPr>
        <p:txBody>
          <a:bodyPr/>
          <a:lstStyle>
            <a:lvl1pPr>
              <a:lnSpc>
                <a:spcPct val="150000"/>
              </a:lnSpc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/>
          </a:p>
        </p:txBody>
      </p:sp>
      <p:pic>
        <p:nvPicPr>
          <p:cNvPr id="6" name="Picture 5" descr="kaarireun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78" y="2132856"/>
            <a:ext cx="1473160" cy="4725477"/>
          </a:xfrm>
          <a:prstGeom prst="rect">
            <a:avLst/>
          </a:prstGeom>
        </p:spPr>
      </p:pic>
      <p:pic>
        <p:nvPicPr>
          <p:cNvPr id="7" name="Picture 6" descr="logo_kans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23" y="4293097"/>
            <a:ext cx="3456384" cy="66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38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- Takakansi_osoitte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04664"/>
            <a:ext cx="9901237" cy="6453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 descr="kaarireun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78" y="2132856"/>
            <a:ext cx="1473160" cy="4725477"/>
          </a:xfrm>
          <a:prstGeom prst="rect">
            <a:avLst/>
          </a:prstGeom>
        </p:spPr>
      </p:pic>
      <p:sp>
        <p:nvSpPr>
          <p:cNvPr id="7" name="Title 8"/>
          <p:cNvSpPr txBox="1">
            <a:spLocks/>
          </p:cNvSpPr>
          <p:nvPr userDrawn="1"/>
        </p:nvSpPr>
        <p:spPr>
          <a:xfrm>
            <a:off x="1278211" y="5157192"/>
            <a:ext cx="4680520" cy="15121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11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 smtClean="0">
                <a:solidFill>
                  <a:srgbClr val="000000"/>
                </a:solidFill>
              </a:rPr>
              <a:t>Liikenteen turvallisuusvirasto</a:t>
            </a:r>
            <a:r>
              <a:rPr lang="fi-FI" dirty="0" smtClean="0">
                <a:solidFill>
                  <a:srgbClr val="000000"/>
                </a:solidFill>
              </a:rPr>
              <a:t/>
            </a:r>
            <a:br>
              <a:rPr lang="fi-FI" dirty="0" smtClean="0">
                <a:solidFill>
                  <a:srgbClr val="000000"/>
                </a:solidFill>
              </a:rPr>
            </a:br>
            <a:r>
              <a:rPr lang="fi-FI" dirty="0" smtClean="0">
                <a:solidFill>
                  <a:srgbClr val="000000"/>
                </a:solidFill>
              </a:rPr>
              <a:t>Kumpulantie 9, 00520 Helsinki</a:t>
            </a:r>
            <a:br>
              <a:rPr lang="fi-FI" dirty="0" smtClean="0">
                <a:solidFill>
                  <a:srgbClr val="000000"/>
                </a:solidFill>
              </a:rPr>
            </a:br>
            <a:r>
              <a:rPr lang="fi-FI" dirty="0" smtClean="0">
                <a:solidFill>
                  <a:srgbClr val="000000"/>
                </a:solidFill>
              </a:rPr>
              <a:t>PL 320, 00101 Helsinki</a:t>
            </a:r>
            <a:br>
              <a:rPr lang="fi-FI" dirty="0" smtClean="0">
                <a:solidFill>
                  <a:srgbClr val="000000"/>
                </a:solidFill>
              </a:rPr>
            </a:br>
            <a:r>
              <a:rPr lang="fi-FI" dirty="0" smtClean="0">
                <a:solidFill>
                  <a:srgbClr val="000000"/>
                </a:solidFill>
              </a:rPr>
              <a:t>Puhelin 029 534 5000</a:t>
            </a:r>
            <a:br>
              <a:rPr lang="fi-FI" dirty="0" smtClean="0">
                <a:solidFill>
                  <a:srgbClr val="000000"/>
                </a:solidFill>
              </a:rPr>
            </a:br>
            <a:r>
              <a:rPr lang="fi-FI" dirty="0" smtClean="0">
                <a:solidFill>
                  <a:srgbClr val="000000"/>
                </a:solidFill>
              </a:rPr>
              <a:t>www.trafi.fi</a:t>
            </a:r>
            <a:endParaRPr lang="fi-FI" dirty="0">
              <a:solidFill>
                <a:srgbClr val="000000"/>
              </a:solidFill>
            </a:endParaRPr>
          </a:p>
        </p:txBody>
      </p:sp>
      <p:pic>
        <p:nvPicPr>
          <p:cNvPr id="9" name="Picture 8" descr="logo_kans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23" y="4293097"/>
            <a:ext cx="3456384" cy="66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 - Takakansi_osoitteell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ppu_dia_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19171" cy="6858000"/>
          </a:xfrm>
          <a:prstGeom prst="rect">
            <a:avLst/>
          </a:prstGeom>
        </p:spPr>
      </p:pic>
      <p:pic>
        <p:nvPicPr>
          <p:cNvPr id="3" name="Picture 2" descr="Kaari_takakansi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1"/>
          <a:stretch/>
        </p:blipFill>
        <p:spPr>
          <a:xfrm>
            <a:off x="0" y="3684108"/>
            <a:ext cx="5166643" cy="3173892"/>
          </a:xfrm>
          <a:prstGeom prst="rect">
            <a:avLst/>
          </a:prstGeom>
        </p:spPr>
      </p:pic>
      <p:sp>
        <p:nvSpPr>
          <p:cNvPr id="7" name="Title 8"/>
          <p:cNvSpPr txBox="1">
            <a:spLocks/>
          </p:cNvSpPr>
          <p:nvPr userDrawn="1"/>
        </p:nvSpPr>
        <p:spPr>
          <a:xfrm>
            <a:off x="1278211" y="5157192"/>
            <a:ext cx="4680520" cy="15121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11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 smtClean="0">
                <a:solidFill>
                  <a:srgbClr val="000000"/>
                </a:solidFill>
              </a:rPr>
              <a:t>Liikenteen turvallisuusvirasto</a:t>
            </a:r>
            <a:r>
              <a:rPr lang="fi-FI" dirty="0" smtClean="0">
                <a:solidFill>
                  <a:srgbClr val="000000"/>
                </a:solidFill>
              </a:rPr>
              <a:t/>
            </a:r>
            <a:br>
              <a:rPr lang="fi-FI" dirty="0" smtClean="0">
                <a:solidFill>
                  <a:srgbClr val="000000"/>
                </a:solidFill>
              </a:rPr>
            </a:br>
            <a:r>
              <a:rPr lang="fi-FI" dirty="0" smtClean="0">
                <a:solidFill>
                  <a:srgbClr val="000000"/>
                </a:solidFill>
              </a:rPr>
              <a:t>Kumpulantie 9, 00520 Helsinki</a:t>
            </a:r>
            <a:br>
              <a:rPr lang="fi-FI" dirty="0" smtClean="0">
                <a:solidFill>
                  <a:srgbClr val="000000"/>
                </a:solidFill>
              </a:rPr>
            </a:br>
            <a:r>
              <a:rPr lang="fi-FI" dirty="0" smtClean="0">
                <a:solidFill>
                  <a:srgbClr val="000000"/>
                </a:solidFill>
              </a:rPr>
              <a:t>PL 320, 00101 Helsinki</a:t>
            </a:r>
            <a:br>
              <a:rPr lang="fi-FI" dirty="0" smtClean="0">
                <a:solidFill>
                  <a:srgbClr val="000000"/>
                </a:solidFill>
              </a:rPr>
            </a:br>
            <a:r>
              <a:rPr lang="fi-FI" dirty="0" smtClean="0">
                <a:solidFill>
                  <a:srgbClr val="000000"/>
                </a:solidFill>
              </a:rPr>
              <a:t>Puhelin 029 534 5000</a:t>
            </a:r>
            <a:br>
              <a:rPr lang="fi-FI" dirty="0" smtClean="0">
                <a:solidFill>
                  <a:srgbClr val="000000"/>
                </a:solidFill>
              </a:rPr>
            </a:br>
            <a:r>
              <a:rPr lang="fi-FI" dirty="0" smtClean="0">
                <a:solidFill>
                  <a:srgbClr val="000000"/>
                </a:solidFill>
              </a:rPr>
              <a:t>www.trafi.fi</a:t>
            </a:r>
            <a:endParaRPr lang="fi-FI" dirty="0">
              <a:solidFill>
                <a:srgbClr val="000000"/>
              </a:solidFill>
            </a:endParaRPr>
          </a:p>
        </p:txBody>
      </p:sp>
      <p:pic>
        <p:nvPicPr>
          <p:cNvPr id="9" name="Picture 8" descr="logo_kansi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23" y="4293097"/>
            <a:ext cx="3456384" cy="66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50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dia - Takakansi_osoitteell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ppu_dia_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19171" cy="6858000"/>
          </a:xfrm>
          <a:prstGeom prst="rect">
            <a:avLst/>
          </a:prstGeom>
        </p:spPr>
      </p:pic>
      <p:pic>
        <p:nvPicPr>
          <p:cNvPr id="3" name="Picture 2" descr="Kaari_takakansi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1"/>
          <a:stretch/>
        </p:blipFill>
        <p:spPr>
          <a:xfrm>
            <a:off x="0" y="3684108"/>
            <a:ext cx="5166643" cy="3173892"/>
          </a:xfrm>
          <a:prstGeom prst="rect">
            <a:avLst/>
          </a:prstGeom>
        </p:spPr>
      </p:pic>
      <p:sp>
        <p:nvSpPr>
          <p:cNvPr id="7" name="Title 8"/>
          <p:cNvSpPr txBox="1">
            <a:spLocks/>
          </p:cNvSpPr>
          <p:nvPr userDrawn="1"/>
        </p:nvSpPr>
        <p:spPr>
          <a:xfrm>
            <a:off x="1278211" y="5157192"/>
            <a:ext cx="4680520" cy="15121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11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 smtClean="0">
                <a:solidFill>
                  <a:srgbClr val="000000"/>
                </a:solidFill>
              </a:rPr>
              <a:t>Liikenteen turvallisuusvirasto</a:t>
            </a:r>
            <a:r>
              <a:rPr lang="fi-FI" dirty="0" smtClean="0">
                <a:solidFill>
                  <a:srgbClr val="000000"/>
                </a:solidFill>
              </a:rPr>
              <a:t/>
            </a:r>
            <a:br>
              <a:rPr lang="fi-FI" dirty="0" smtClean="0">
                <a:solidFill>
                  <a:srgbClr val="000000"/>
                </a:solidFill>
              </a:rPr>
            </a:br>
            <a:r>
              <a:rPr lang="fi-FI" dirty="0" smtClean="0">
                <a:solidFill>
                  <a:srgbClr val="000000"/>
                </a:solidFill>
              </a:rPr>
              <a:t>Kumpulantie 9, 00520 Helsinki</a:t>
            </a:r>
            <a:br>
              <a:rPr lang="fi-FI" dirty="0" smtClean="0">
                <a:solidFill>
                  <a:srgbClr val="000000"/>
                </a:solidFill>
              </a:rPr>
            </a:br>
            <a:r>
              <a:rPr lang="fi-FI" dirty="0" smtClean="0">
                <a:solidFill>
                  <a:srgbClr val="000000"/>
                </a:solidFill>
              </a:rPr>
              <a:t>PL 320, 00101 Helsinki</a:t>
            </a:r>
            <a:br>
              <a:rPr lang="fi-FI" dirty="0" smtClean="0">
                <a:solidFill>
                  <a:srgbClr val="000000"/>
                </a:solidFill>
              </a:rPr>
            </a:br>
            <a:r>
              <a:rPr lang="fi-FI" dirty="0" smtClean="0">
                <a:solidFill>
                  <a:srgbClr val="000000"/>
                </a:solidFill>
              </a:rPr>
              <a:t>Puhelin 029 534 5000</a:t>
            </a:r>
            <a:br>
              <a:rPr lang="fi-FI" dirty="0" smtClean="0">
                <a:solidFill>
                  <a:srgbClr val="000000"/>
                </a:solidFill>
              </a:rPr>
            </a:br>
            <a:r>
              <a:rPr lang="fi-FI" dirty="0" smtClean="0">
                <a:solidFill>
                  <a:srgbClr val="000000"/>
                </a:solidFill>
              </a:rPr>
              <a:t>www.trafi.fi</a:t>
            </a:r>
            <a:endParaRPr lang="fi-FI" dirty="0">
              <a:solidFill>
                <a:srgbClr val="000000"/>
              </a:solidFill>
            </a:endParaRPr>
          </a:p>
        </p:txBody>
      </p:sp>
      <p:pic>
        <p:nvPicPr>
          <p:cNvPr id="9" name="Picture 8" descr="logo_kansi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23" y="4293097"/>
            <a:ext cx="3456384" cy="66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55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1_Peruskalvo KA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 indent="-2700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lvl1pPr>
            <a:lvl2pPr marL="540000" indent="-2700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lvl2pPr>
            <a:lvl3pPr marL="810000" indent="-270000">
              <a:spcBef>
                <a:spcPts val="600"/>
              </a:spcBef>
              <a:spcAft>
                <a:spcPts val="300"/>
              </a:spcAft>
              <a:buFont typeface="Arial"/>
              <a:buChar char="•"/>
              <a:defRPr/>
            </a:lvl3pPr>
            <a:lvl4pPr marL="1080000" indent="-270000">
              <a:spcBef>
                <a:spcPts val="600"/>
              </a:spcBef>
              <a:spcAft>
                <a:spcPts val="300"/>
              </a:spcAft>
              <a:buFont typeface="Arial"/>
              <a:buChar char="•"/>
              <a:defRPr/>
            </a:lvl4pPr>
            <a:lvl5pPr marL="1350000" indent="-270000">
              <a:spcBef>
                <a:spcPts val="600"/>
              </a:spcBef>
              <a:spcAft>
                <a:spcPts val="300"/>
              </a:spcAft>
              <a:buFont typeface="Arial"/>
              <a:buChar char="•"/>
              <a:defRPr/>
            </a:lvl5pPr>
          </a:lstStyle>
          <a:p>
            <a:pPr lvl="0"/>
            <a:r>
              <a:rPr lang="fi-FI" noProof="1" smtClean="0"/>
              <a:t>Click to edit Master text styles</a:t>
            </a:r>
          </a:p>
          <a:p>
            <a:pPr lvl="1"/>
            <a:r>
              <a:rPr lang="fi-FI" noProof="1" smtClean="0"/>
              <a:t>Second level</a:t>
            </a:r>
          </a:p>
          <a:p>
            <a:pPr lvl="2"/>
            <a:r>
              <a:rPr lang="fi-FI" noProof="1" smtClean="0"/>
              <a:t>Third level</a:t>
            </a:r>
          </a:p>
          <a:p>
            <a:pPr lvl="3"/>
            <a:r>
              <a:rPr lang="fi-FI" noProof="1" smtClean="0"/>
              <a:t>Fourth level</a:t>
            </a:r>
          </a:p>
          <a:p>
            <a:pPr lvl="4"/>
            <a:r>
              <a:rPr lang="fi-FI" noProof="1" smtClean="0"/>
              <a:t>Fifth level</a:t>
            </a:r>
            <a:endParaRPr lang="fi-FI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1AB8-15C4-43C6-A7CF-64BDF2FDC5CD}" type="datetime1">
              <a:rPr lang="fi-FI" smtClean="0">
                <a:solidFill>
                  <a:srgbClr val="000000"/>
                </a:solidFill>
              </a:rPr>
              <a:t>26.10.2018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8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90123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2787" y="2564904"/>
            <a:ext cx="3096344" cy="1944216"/>
          </a:xfrm>
        </p:spPr>
        <p:txBody>
          <a:bodyPr/>
          <a:lstStyle>
            <a:lvl1pPr>
              <a:defRPr b="0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62786" y="4797152"/>
            <a:ext cx="3096345" cy="1512168"/>
          </a:xfrm>
        </p:spPr>
        <p:txBody>
          <a:bodyPr>
            <a:normAutofit/>
          </a:bodyPr>
          <a:lstStyle>
            <a:lvl1pPr>
              <a:defRPr sz="20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en-US" dirty="0"/>
          </a:p>
        </p:txBody>
      </p:sp>
      <p:pic>
        <p:nvPicPr>
          <p:cNvPr id="6" name="Kuv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3" y="588836"/>
            <a:ext cx="3390058" cy="967956"/>
          </a:xfrm>
          <a:prstGeom prst="rect">
            <a:avLst/>
          </a:prstGeom>
        </p:spPr>
      </p:pic>
      <p:cxnSp>
        <p:nvCxnSpPr>
          <p:cNvPr id="7" name="Suora yhdysviiva 7"/>
          <p:cNvCxnSpPr/>
          <p:nvPr userDrawn="1"/>
        </p:nvCxnSpPr>
        <p:spPr>
          <a:xfrm>
            <a:off x="6462787" y="4593322"/>
            <a:ext cx="2736304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loituskuva_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05" y="692696"/>
            <a:ext cx="5909122" cy="559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68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_Peruskal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121227" y="2060848"/>
            <a:ext cx="1780010" cy="4797152"/>
          </a:xfrm>
          <a:custGeom>
            <a:avLst/>
            <a:gdLst>
              <a:gd name="connsiteX0" fmla="*/ 0 w 918170"/>
              <a:gd name="connsiteY0" fmla="*/ 0 h 4797152"/>
              <a:gd name="connsiteX1" fmla="*/ 918170 w 918170"/>
              <a:gd name="connsiteY1" fmla="*/ 0 h 4797152"/>
              <a:gd name="connsiteX2" fmla="*/ 918170 w 918170"/>
              <a:gd name="connsiteY2" fmla="*/ 4797152 h 4797152"/>
              <a:gd name="connsiteX3" fmla="*/ 0 w 918170"/>
              <a:gd name="connsiteY3" fmla="*/ 4797152 h 4797152"/>
              <a:gd name="connsiteX4" fmla="*/ 0 w 918170"/>
              <a:gd name="connsiteY4" fmla="*/ 0 h 4797152"/>
              <a:gd name="connsiteX0" fmla="*/ 0 w 1780010"/>
              <a:gd name="connsiteY0" fmla="*/ 1179383 h 4797152"/>
              <a:gd name="connsiteX1" fmla="*/ 1780010 w 1780010"/>
              <a:gd name="connsiteY1" fmla="*/ 0 h 4797152"/>
              <a:gd name="connsiteX2" fmla="*/ 1780010 w 1780010"/>
              <a:gd name="connsiteY2" fmla="*/ 4797152 h 4797152"/>
              <a:gd name="connsiteX3" fmla="*/ 861840 w 1780010"/>
              <a:gd name="connsiteY3" fmla="*/ 4797152 h 4797152"/>
              <a:gd name="connsiteX4" fmla="*/ 0 w 1780010"/>
              <a:gd name="connsiteY4" fmla="*/ 1179383 h 479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010" h="4797152">
                <a:moveTo>
                  <a:pt x="0" y="1179383"/>
                </a:moveTo>
                <a:lnTo>
                  <a:pt x="1780010" y="0"/>
                </a:lnTo>
                <a:lnTo>
                  <a:pt x="1780010" y="4797152"/>
                </a:lnTo>
                <a:lnTo>
                  <a:pt x="861840" y="4797152"/>
                </a:lnTo>
                <a:lnTo>
                  <a:pt x="0" y="11793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 indent="-270000">
              <a:buFont typeface="Arial"/>
              <a:buChar char="•"/>
              <a:defRPr/>
            </a:lvl1pPr>
            <a:lvl2pPr marL="540000" indent="-270000">
              <a:buFont typeface="Arial"/>
              <a:buChar char="•"/>
              <a:defRPr/>
            </a:lvl2pPr>
            <a:lvl3pPr marL="810000" indent="-270000">
              <a:buFont typeface="Arial"/>
              <a:buChar char="•"/>
              <a:defRPr/>
            </a:lvl3pPr>
            <a:lvl4pPr marL="1080000" indent="-270000">
              <a:buFont typeface="Arial"/>
              <a:buChar char="•"/>
              <a:defRPr/>
            </a:lvl4pPr>
            <a:lvl5pPr marL="1350000" indent="-270000">
              <a:buFont typeface="Arial"/>
              <a:buChar char="•"/>
              <a:defRPr/>
            </a:lvl5pPr>
          </a:lstStyle>
          <a:p>
            <a:pPr lvl="0"/>
            <a:r>
              <a:rPr lang="fi-FI" noProof="1" smtClean="0"/>
              <a:t>Click to edit Master text styles</a:t>
            </a:r>
          </a:p>
          <a:p>
            <a:pPr lvl="1"/>
            <a:r>
              <a:rPr lang="fi-FI" noProof="1" smtClean="0"/>
              <a:t>Second level</a:t>
            </a:r>
          </a:p>
          <a:p>
            <a:pPr lvl="2"/>
            <a:r>
              <a:rPr lang="fi-FI" noProof="1" smtClean="0"/>
              <a:t>Third level</a:t>
            </a:r>
          </a:p>
          <a:p>
            <a:pPr lvl="3"/>
            <a:r>
              <a:rPr lang="fi-FI" noProof="1" smtClean="0"/>
              <a:t>Fourth level</a:t>
            </a:r>
          </a:p>
          <a:p>
            <a:pPr lvl="4"/>
            <a:r>
              <a:rPr lang="fi-FI" noProof="1" smtClean="0"/>
              <a:t>Fifth level</a:t>
            </a:r>
            <a:endParaRPr lang="fi-FI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651F-866C-4227-BE37-F40AD52E07E9}" type="datetime1">
              <a:rPr lang="fi-FI" smtClean="0">
                <a:solidFill>
                  <a:srgbClr val="000000"/>
                </a:solidFill>
              </a:rPr>
              <a:t>26.10.2018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247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Peruskal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121227" y="2060848"/>
            <a:ext cx="1780010" cy="4797152"/>
          </a:xfrm>
          <a:custGeom>
            <a:avLst/>
            <a:gdLst>
              <a:gd name="connsiteX0" fmla="*/ 0 w 918170"/>
              <a:gd name="connsiteY0" fmla="*/ 0 h 4797152"/>
              <a:gd name="connsiteX1" fmla="*/ 918170 w 918170"/>
              <a:gd name="connsiteY1" fmla="*/ 0 h 4797152"/>
              <a:gd name="connsiteX2" fmla="*/ 918170 w 918170"/>
              <a:gd name="connsiteY2" fmla="*/ 4797152 h 4797152"/>
              <a:gd name="connsiteX3" fmla="*/ 0 w 918170"/>
              <a:gd name="connsiteY3" fmla="*/ 4797152 h 4797152"/>
              <a:gd name="connsiteX4" fmla="*/ 0 w 918170"/>
              <a:gd name="connsiteY4" fmla="*/ 0 h 4797152"/>
              <a:gd name="connsiteX0" fmla="*/ 0 w 1780010"/>
              <a:gd name="connsiteY0" fmla="*/ 1179383 h 4797152"/>
              <a:gd name="connsiteX1" fmla="*/ 1780010 w 1780010"/>
              <a:gd name="connsiteY1" fmla="*/ 0 h 4797152"/>
              <a:gd name="connsiteX2" fmla="*/ 1780010 w 1780010"/>
              <a:gd name="connsiteY2" fmla="*/ 4797152 h 4797152"/>
              <a:gd name="connsiteX3" fmla="*/ 861840 w 1780010"/>
              <a:gd name="connsiteY3" fmla="*/ 4797152 h 4797152"/>
              <a:gd name="connsiteX4" fmla="*/ 0 w 1780010"/>
              <a:gd name="connsiteY4" fmla="*/ 1179383 h 479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010" h="4797152">
                <a:moveTo>
                  <a:pt x="0" y="1179383"/>
                </a:moveTo>
                <a:lnTo>
                  <a:pt x="1780010" y="0"/>
                </a:lnTo>
                <a:lnTo>
                  <a:pt x="1780010" y="4797152"/>
                </a:lnTo>
                <a:lnTo>
                  <a:pt x="861840" y="4797152"/>
                </a:lnTo>
                <a:lnTo>
                  <a:pt x="0" y="11793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54AD-51AF-4F42-A3AB-F297DA4A1C50}" type="datetime1">
              <a:rPr lang="fi-FI" smtClean="0">
                <a:solidFill>
                  <a:srgbClr val="000000"/>
                </a:solidFill>
              </a:rPr>
              <a:t>26.10.2018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773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4_Peruskalvo_TI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 userDrawn="1"/>
        </p:nvSpPr>
        <p:spPr>
          <a:xfrm>
            <a:off x="8121227" y="2060848"/>
            <a:ext cx="1780010" cy="4797152"/>
          </a:xfrm>
          <a:custGeom>
            <a:avLst/>
            <a:gdLst>
              <a:gd name="connsiteX0" fmla="*/ 0 w 918170"/>
              <a:gd name="connsiteY0" fmla="*/ 0 h 4797152"/>
              <a:gd name="connsiteX1" fmla="*/ 918170 w 918170"/>
              <a:gd name="connsiteY1" fmla="*/ 0 h 4797152"/>
              <a:gd name="connsiteX2" fmla="*/ 918170 w 918170"/>
              <a:gd name="connsiteY2" fmla="*/ 4797152 h 4797152"/>
              <a:gd name="connsiteX3" fmla="*/ 0 w 918170"/>
              <a:gd name="connsiteY3" fmla="*/ 4797152 h 4797152"/>
              <a:gd name="connsiteX4" fmla="*/ 0 w 918170"/>
              <a:gd name="connsiteY4" fmla="*/ 0 h 4797152"/>
              <a:gd name="connsiteX0" fmla="*/ 0 w 1780010"/>
              <a:gd name="connsiteY0" fmla="*/ 1179383 h 4797152"/>
              <a:gd name="connsiteX1" fmla="*/ 1780010 w 1780010"/>
              <a:gd name="connsiteY1" fmla="*/ 0 h 4797152"/>
              <a:gd name="connsiteX2" fmla="*/ 1780010 w 1780010"/>
              <a:gd name="connsiteY2" fmla="*/ 4797152 h 4797152"/>
              <a:gd name="connsiteX3" fmla="*/ 861840 w 1780010"/>
              <a:gd name="connsiteY3" fmla="*/ 4797152 h 4797152"/>
              <a:gd name="connsiteX4" fmla="*/ 0 w 1780010"/>
              <a:gd name="connsiteY4" fmla="*/ 1179383 h 479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010" h="4797152">
                <a:moveTo>
                  <a:pt x="0" y="1179383"/>
                </a:moveTo>
                <a:lnTo>
                  <a:pt x="1780010" y="0"/>
                </a:lnTo>
                <a:lnTo>
                  <a:pt x="1780010" y="4797152"/>
                </a:lnTo>
                <a:lnTo>
                  <a:pt x="861840" y="4797152"/>
                </a:lnTo>
                <a:lnTo>
                  <a:pt x="0" y="11793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 descr="Tieto_pien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07" y="2595489"/>
            <a:ext cx="4536831" cy="4262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556792"/>
            <a:ext cx="4806651" cy="4752528"/>
          </a:xfrm>
        </p:spPr>
        <p:txBody>
          <a:bodyPr/>
          <a:lstStyle>
            <a:lvl1pPr marL="270000" indent="-270000">
              <a:buFont typeface="Arial"/>
              <a:buChar char="•"/>
              <a:defRPr/>
            </a:lvl1pPr>
            <a:lvl2pPr marL="540000" indent="-270000">
              <a:buFont typeface="Arial"/>
              <a:buChar char="•"/>
              <a:defRPr/>
            </a:lvl2pPr>
            <a:lvl3pPr marL="810000" indent="-270000">
              <a:buFont typeface="Arial"/>
              <a:buChar char="•"/>
              <a:defRPr/>
            </a:lvl3pPr>
            <a:lvl4pPr marL="1080000" indent="-270000">
              <a:buFont typeface="Arial"/>
              <a:buChar char="•"/>
              <a:defRPr/>
            </a:lvl4pPr>
            <a:lvl5pPr marL="1350000" indent="-270000">
              <a:buFont typeface="Arial"/>
              <a:buChar char="•"/>
              <a:defRPr/>
            </a:lvl5pPr>
          </a:lstStyle>
          <a:p>
            <a:pPr lvl="0"/>
            <a:r>
              <a:rPr lang="fi-FI" noProof="1" smtClean="0"/>
              <a:t>Click to edit Master text styles</a:t>
            </a:r>
          </a:p>
          <a:p>
            <a:pPr lvl="1"/>
            <a:r>
              <a:rPr lang="fi-FI" noProof="1" smtClean="0"/>
              <a:t>Second level</a:t>
            </a:r>
          </a:p>
          <a:p>
            <a:pPr lvl="2"/>
            <a:r>
              <a:rPr lang="fi-FI" noProof="1" smtClean="0"/>
              <a:t>Third level</a:t>
            </a:r>
          </a:p>
          <a:p>
            <a:pPr lvl="3"/>
            <a:r>
              <a:rPr lang="fi-FI" noProof="1" smtClean="0"/>
              <a:t>Fourth level</a:t>
            </a:r>
          </a:p>
          <a:p>
            <a:pPr lvl="4"/>
            <a:r>
              <a:rPr lang="fi-FI" noProof="1" smtClean="0"/>
              <a:t>Fifth level</a:t>
            </a:r>
            <a:endParaRPr lang="fi-FI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A204-0939-4311-B7E8-1FA9B1D84A3F}" type="datetime1">
              <a:rPr lang="fi-FI" smtClean="0">
                <a:solidFill>
                  <a:srgbClr val="000000"/>
                </a:solidFill>
              </a:rPr>
              <a:t>26.10.2018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Peruskalvo TIELIIKE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121227" y="2060848"/>
            <a:ext cx="1780010" cy="4797152"/>
          </a:xfrm>
          <a:custGeom>
            <a:avLst/>
            <a:gdLst>
              <a:gd name="connsiteX0" fmla="*/ 0 w 918170"/>
              <a:gd name="connsiteY0" fmla="*/ 0 h 4797152"/>
              <a:gd name="connsiteX1" fmla="*/ 918170 w 918170"/>
              <a:gd name="connsiteY1" fmla="*/ 0 h 4797152"/>
              <a:gd name="connsiteX2" fmla="*/ 918170 w 918170"/>
              <a:gd name="connsiteY2" fmla="*/ 4797152 h 4797152"/>
              <a:gd name="connsiteX3" fmla="*/ 0 w 918170"/>
              <a:gd name="connsiteY3" fmla="*/ 4797152 h 4797152"/>
              <a:gd name="connsiteX4" fmla="*/ 0 w 918170"/>
              <a:gd name="connsiteY4" fmla="*/ 0 h 4797152"/>
              <a:gd name="connsiteX0" fmla="*/ 0 w 1780010"/>
              <a:gd name="connsiteY0" fmla="*/ 1179383 h 4797152"/>
              <a:gd name="connsiteX1" fmla="*/ 1780010 w 1780010"/>
              <a:gd name="connsiteY1" fmla="*/ 0 h 4797152"/>
              <a:gd name="connsiteX2" fmla="*/ 1780010 w 1780010"/>
              <a:gd name="connsiteY2" fmla="*/ 4797152 h 4797152"/>
              <a:gd name="connsiteX3" fmla="*/ 861840 w 1780010"/>
              <a:gd name="connsiteY3" fmla="*/ 4797152 h 4797152"/>
              <a:gd name="connsiteX4" fmla="*/ 0 w 1780010"/>
              <a:gd name="connsiteY4" fmla="*/ 1179383 h 479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010" h="4797152">
                <a:moveTo>
                  <a:pt x="0" y="1179383"/>
                </a:moveTo>
                <a:lnTo>
                  <a:pt x="1780010" y="0"/>
                </a:lnTo>
                <a:lnTo>
                  <a:pt x="1780010" y="4797152"/>
                </a:lnTo>
                <a:lnTo>
                  <a:pt x="861840" y="4797152"/>
                </a:lnTo>
                <a:lnTo>
                  <a:pt x="0" y="11793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Tieliikenne_pien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07" y="2596817"/>
            <a:ext cx="4536831" cy="4262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556792"/>
            <a:ext cx="4806651" cy="4752528"/>
          </a:xfrm>
        </p:spPr>
        <p:txBody>
          <a:bodyPr/>
          <a:lstStyle>
            <a:lvl1pPr marL="270000" indent="-270000">
              <a:buFont typeface="Arial"/>
              <a:buChar char="•"/>
              <a:defRPr/>
            </a:lvl1pPr>
            <a:lvl2pPr marL="540000" indent="-270000">
              <a:buFont typeface="Arial"/>
              <a:buChar char="•"/>
              <a:defRPr/>
            </a:lvl2pPr>
            <a:lvl3pPr marL="810000" indent="-270000">
              <a:buFont typeface="Arial"/>
              <a:buChar char="•"/>
              <a:defRPr/>
            </a:lvl3pPr>
            <a:lvl4pPr marL="1080000" indent="-270000">
              <a:buFont typeface="Arial"/>
              <a:buChar char="•"/>
              <a:defRPr/>
            </a:lvl4pPr>
            <a:lvl5pPr marL="1350000" indent="-270000">
              <a:buFont typeface="Arial"/>
              <a:buChar char="•"/>
              <a:defRPr/>
            </a:lvl5pPr>
          </a:lstStyle>
          <a:p>
            <a:pPr lvl="0"/>
            <a:r>
              <a:rPr lang="fi-FI" noProof="1" smtClean="0"/>
              <a:t>Click to edit Master text styles</a:t>
            </a:r>
          </a:p>
          <a:p>
            <a:pPr lvl="1"/>
            <a:r>
              <a:rPr lang="fi-FI" noProof="1" smtClean="0"/>
              <a:t>Second level</a:t>
            </a:r>
          </a:p>
          <a:p>
            <a:pPr lvl="2"/>
            <a:r>
              <a:rPr lang="fi-FI" noProof="1" smtClean="0"/>
              <a:t>Third level</a:t>
            </a:r>
          </a:p>
          <a:p>
            <a:pPr lvl="3"/>
            <a:r>
              <a:rPr lang="fi-FI" noProof="1" smtClean="0"/>
              <a:t>Fourth level</a:t>
            </a:r>
          </a:p>
          <a:p>
            <a:pPr lvl="4"/>
            <a:r>
              <a:rPr lang="fi-FI" noProof="1" smtClean="0"/>
              <a:t>Fifth level</a:t>
            </a:r>
            <a:endParaRPr lang="fi-FI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A204-0939-4311-B7E8-1FA9B1D84A3F}" type="datetime1">
              <a:rPr lang="fi-FI" smtClean="0">
                <a:solidFill>
                  <a:srgbClr val="000000"/>
                </a:solidFill>
              </a:rPr>
              <a:t>26.10.2018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36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Peruskalvo TIELIIKE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121227" y="2060848"/>
            <a:ext cx="1780010" cy="4797152"/>
          </a:xfrm>
          <a:custGeom>
            <a:avLst/>
            <a:gdLst>
              <a:gd name="connsiteX0" fmla="*/ 0 w 918170"/>
              <a:gd name="connsiteY0" fmla="*/ 0 h 4797152"/>
              <a:gd name="connsiteX1" fmla="*/ 918170 w 918170"/>
              <a:gd name="connsiteY1" fmla="*/ 0 h 4797152"/>
              <a:gd name="connsiteX2" fmla="*/ 918170 w 918170"/>
              <a:gd name="connsiteY2" fmla="*/ 4797152 h 4797152"/>
              <a:gd name="connsiteX3" fmla="*/ 0 w 918170"/>
              <a:gd name="connsiteY3" fmla="*/ 4797152 h 4797152"/>
              <a:gd name="connsiteX4" fmla="*/ 0 w 918170"/>
              <a:gd name="connsiteY4" fmla="*/ 0 h 4797152"/>
              <a:gd name="connsiteX0" fmla="*/ 0 w 1780010"/>
              <a:gd name="connsiteY0" fmla="*/ 1179383 h 4797152"/>
              <a:gd name="connsiteX1" fmla="*/ 1780010 w 1780010"/>
              <a:gd name="connsiteY1" fmla="*/ 0 h 4797152"/>
              <a:gd name="connsiteX2" fmla="*/ 1780010 w 1780010"/>
              <a:gd name="connsiteY2" fmla="*/ 4797152 h 4797152"/>
              <a:gd name="connsiteX3" fmla="*/ 861840 w 1780010"/>
              <a:gd name="connsiteY3" fmla="*/ 4797152 h 4797152"/>
              <a:gd name="connsiteX4" fmla="*/ 0 w 1780010"/>
              <a:gd name="connsiteY4" fmla="*/ 1179383 h 479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010" h="4797152">
                <a:moveTo>
                  <a:pt x="0" y="1179383"/>
                </a:moveTo>
                <a:lnTo>
                  <a:pt x="1780010" y="0"/>
                </a:lnTo>
                <a:lnTo>
                  <a:pt x="1780010" y="4797152"/>
                </a:lnTo>
                <a:lnTo>
                  <a:pt x="861840" y="4797152"/>
                </a:lnTo>
                <a:lnTo>
                  <a:pt x="0" y="11793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 descr="Tieliikenne_pieni_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07" y="2595489"/>
            <a:ext cx="4536831" cy="4262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556792"/>
            <a:ext cx="4806651" cy="4752528"/>
          </a:xfrm>
        </p:spPr>
        <p:txBody>
          <a:bodyPr/>
          <a:lstStyle>
            <a:lvl1pPr marL="270000" indent="-270000">
              <a:buFont typeface="Arial"/>
              <a:buChar char="•"/>
              <a:defRPr/>
            </a:lvl1pPr>
            <a:lvl2pPr marL="540000" indent="-270000">
              <a:buFont typeface="Arial"/>
              <a:buChar char="•"/>
              <a:defRPr/>
            </a:lvl2pPr>
            <a:lvl3pPr marL="810000" indent="-270000">
              <a:buFont typeface="Arial"/>
              <a:buChar char="•"/>
              <a:defRPr/>
            </a:lvl3pPr>
            <a:lvl4pPr marL="1080000" indent="-270000">
              <a:buFont typeface="Arial"/>
              <a:buChar char="•"/>
              <a:defRPr/>
            </a:lvl4pPr>
            <a:lvl5pPr marL="1350000" indent="-270000">
              <a:buFont typeface="Arial"/>
              <a:buChar char="•"/>
              <a:defRPr/>
            </a:lvl5pPr>
          </a:lstStyle>
          <a:p>
            <a:pPr lvl="0"/>
            <a:r>
              <a:rPr lang="fi-FI" noProof="1" smtClean="0"/>
              <a:t>Click to edit Master text styles</a:t>
            </a:r>
          </a:p>
          <a:p>
            <a:pPr lvl="1"/>
            <a:r>
              <a:rPr lang="fi-FI" noProof="1" smtClean="0"/>
              <a:t>Second level</a:t>
            </a:r>
          </a:p>
          <a:p>
            <a:pPr lvl="2"/>
            <a:r>
              <a:rPr lang="fi-FI" noProof="1" smtClean="0"/>
              <a:t>Third level</a:t>
            </a:r>
          </a:p>
          <a:p>
            <a:pPr lvl="3"/>
            <a:r>
              <a:rPr lang="fi-FI" noProof="1" smtClean="0"/>
              <a:t>Fourth level</a:t>
            </a:r>
          </a:p>
          <a:p>
            <a:pPr lvl="4"/>
            <a:r>
              <a:rPr lang="fi-FI" noProof="1" smtClean="0"/>
              <a:t>Fifth level</a:t>
            </a:r>
            <a:endParaRPr lang="fi-FI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A204-0939-4311-B7E8-1FA9B1D84A3F}" type="datetime1">
              <a:rPr lang="fi-FI" smtClean="0">
                <a:solidFill>
                  <a:srgbClr val="000000"/>
                </a:solidFill>
              </a:rPr>
              <a:t>26.10.2018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707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5_Peruskalvo RAUT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 userDrawn="1"/>
        </p:nvSpPr>
        <p:spPr>
          <a:xfrm>
            <a:off x="8121227" y="2060848"/>
            <a:ext cx="1780010" cy="4797152"/>
          </a:xfrm>
          <a:custGeom>
            <a:avLst/>
            <a:gdLst>
              <a:gd name="connsiteX0" fmla="*/ 0 w 918170"/>
              <a:gd name="connsiteY0" fmla="*/ 0 h 4797152"/>
              <a:gd name="connsiteX1" fmla="*/ 918170 w 918170"/>
              <a:gd name="connsiteY1" fmla="*/ 0 h 4797152"/>
              <a:gd name="connsiteX2" fmla="*/ 918170 w 918170"/>
              <a:gd name="connsiteY2" fmla="*/ 4797152 h 4797152"/>
              <a:gd name="connsiteX3" fmla="*/ 0 w 918170"/>
              <a:gd name="connsiteY3" fmla="*/ 4797152 h 4797152"/>
              <a:gd name="connsiteX4" fmla="*/ 0 w 918170"/>
              <a:gd name="connsiteY4" fmla="*/ 0 h 4797152"/>
              <a:gd name="connsiteX0" fmla="*/ 0 w 1780010"/>
              <a:gd name="connsiteY0" fmla="*/ 1179383 h 4797152"/>
              <a:gd name="connsiteX1" fmla="*/ 1780010 w 1780010"/>
              <a:gd name="connsiteY1" fmla="*/ 0 h 4797152"/>
              <a:gd name="connsiteX2" fmla="*/ 1780010 w 1780010"/>
              <a:gd name="connsiteY2" fmla="*/ 4797152 h 4797152"/>
              <a:gd name="connsiteX3" fmla="*/ 861840 w 1780010"/>
              <a:gd name="connsiteY3" fmla="*/ 4797152 h 4797152"/>
              <a:gd name="connsiteX4" fmla="*/ 0 w 1780010"/>
              <a:gd name="connsiteY4" fmla="*/ 1179383 h 479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010" h="4797152">
                <a:moveTo>
                  <a:pt x="0" y="1179383"/>
                </a:moveTo>
                <a:lnTo>
                  <a:pt x="1780010" y="0"/>
                </a:lnTo>
                <a:lnTo>
                  <a:pt x="1780010" y="4797152"/>
                </a:lnTo>
                <a:lnTo>
                  <a:pt x="861840" y="4797152"/>
                </a:lnTo>
                <a:lnTo>
                  <a:pt x="0" y="11793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rautatie_pien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07" y="2595489"/>
            <a:ext cx="4536831" cy="4262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556792"/>
            <a:ext cx="4806651" cy="4752528"/>
          </a:xfrm>
        </p:spPr>
        <p:txBody>
          <a:bodyPr/>
          <a:lstStyle>
            <a:lvl1pPr marL="270000" indent="-270000">
              <a:buFont typeface="Arial"/>
              <a:buChar char="•"/>
              <a:defRPr/>
            </a:lvl1pPr>
            <a:lvl2pPr marL="540000" indent="-270000">
              <a:buFont typeface="Arial"/>
              <a:buChar char="•"/>
              <a:defRPr/>
            </a:lvl2pPr>
            <a:lvl3pPr marL="810000" indent="-270000">
              <a:buFont typeface="Arial"/>
              <a:buChar char="•"/>
              <a:defRPr/>
            </a:lvl3pPr>
            <a:lvl4pPr marL="1080000" indent="-270000">
              <a:buFont typeface="Arial"/>
              <a:buChar char="•"/>
              <a:defRPr/>
            </a:lvl4pPr>
            <a:lvl5pPr marL="1350000" indent="-270000">
              <a:buFont typeface="Arial"/>
              <a:buChar char="•"/>
              <a:defRPr/>
            </a:lvl5pPr>
          </a:lstStyle>
          <a:p>
            <a:pPr lvl="0"/>
            <a:r>
              <a:rPr lang="fi-FI" noProof="1" smtClean="0"/>
              <a:t>Click to edit Master text styles</a:t>
            </a:r>
          </a:p>
          <a:p>
            <a:pPr lvl="1"/>
            <a:r>
              <a:rPr lang="fi-FI" noProof="1" smtClean="0"/>
              <a:t>Second level</a:t>
            </a:r>
          </a:p>
          <a:p>
            <a:pPr lvl="2"/>
            <a:r>
              <a:rPr lang="fi-FI" noProof="1" smtClean="0"/>
              <a:t>Third level</a:t>
            </a:r>
          </a:p>
          <a:p>
            <a:pPr lvl="3"/>
            <a:r>
              <a:rPr lang="fi-FI" noProof="1" smtClean="0"/>
              <a:t>Fourth level</a:t>
            </a:r>
          </a:p>
          <a:p>
            <a:pPr lvl="4"/>
            <a:r>
              <a:rPr lang="fi-FI" noProof="1" smtClean="0"/>
              <a:t>Fifth level</a:t>
            </a:r>
            <a:endParaRPr lang="fi-FI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5270-C273-46F0-B210-56E00C100EDE}" type="datetime1">
              <a:rPr lang="fi-FI" smtClean="0">
                <a:solidFill>
                  <a:srgbClr val="000000"/>
                </a:solidFill>
              </a:rPr>
              <a:t>26.10.2018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87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6_Peruskalvo MERENKUL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 userDrawn="1"/>
        </p:nvSpPr>
        <p:spPr>
          <a:xfrm>
            <a:off x="8121227" y="2060848"/>
            <a:ext cx="1780010" cy="4797152"/>
          </a:xfrm>
          <a:custGeom>
            <a:avLst/>
            <a:gdLst>
              <a:gd name="connsiteX0" fmla="*/ 0 w 918170"/>
              <a:gd name="connsiteY0" fmla="*/ 0 h 4797152"/>
              <a:gd name="connsiteX1" fmla="*/ 918170 w 918170"/>
              <a:gd name="connsiteY1" fmla="*/ 0 h 4797152"/>
              <a:gd name="connsiteX2" fmla="*/ 918170 w 918170"/>
              <a:gd name="connsiteY2" fmla="*/ 4797152 h 4797152"/>
              <a:gd name="connsiteX3" fmla="*/ 0 w 918170"/>
              <a:gd name="connsiteY3" fmla="*/ 4797152 h 4797152"/>
              <a:gd name="connsiteX4" fmla="*/ 0 w 918170"/>
              <a:gd name="connsiteY4" fmla="*/ 0 h 4797152"/>
              <a:gd name="connsiteX0" fmla="*/ 0 w 1780010"/>
              <a:gd name="connsiteY0" fmla="*/ 1179383 h 4797152"/>
              <a:gd name="connsiteX1" fmla="*/ 1780010 w 1780010"/>
              <a:gd name="connsiteY1" fmla="*/ 0 h 4797152"/>
              <a:gd name="connsiteX2" fmla="*/ 1780010 w 1780010"/>
              <a:gd name="connsiteY2" fmla="*/ 4797152 h 4797152"/>
              <a:gd name="connsiteX3" fmla="*/ 861840 w 1780010"/>
              <a:gd name="connsiteY3" fmla="*/ 4797152 h 4797152"/>
              <a:gd name="connsiteX4" fmla="*/ 0 w 1780010"/>
              <a:gd name="connsiteY4" fmla="*/ 1179383 h 479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010" h="4797152">
                <a:moveTo>
                  <a:pt x="0" y="1179383"/>
                </a:moveTo>
                <a:lnTo>
                  <a:pt x="1780010" y="0"/>
                </a:lnTo>
                <a:lnTo>
                  <a:pt x="1780010" y="4797152"/>
                </a:lnTo>
                <a:lnTo>
                  <a:pt x="861840" y="4797152"/>
                </a:lnTo>
                <a:lnTo>
                  <a:pt x="0" y="11793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laiva_pien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07" y="2595489"/>
            <a:ext cx="4536831" cy="4262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556792"/>
            <a:ext cx="4806651" cy="4752528"/>
          </a:xfrm>
        </p:spPr>
        <p:txBody>
          <a:bodyPr/>
          <a:lstStyle>
            <a:lvl1pPr marL="270000" indent="-270000">
              <a:buFont typeface="Arial"/>
              <a:buChar char="•"/>
              <a:defRPr/>
            </a:lvl1pPr>
            <a:lvl2pPr marL="540000" indent="-270000">
              <a:buFont typeface="Arial"/>
              <a:buChar char="•"/>
              <a:defRPr/>
            </a:lvl2pPr>
            <a:lvl3pPr marL="810000" indent="-270000">
              <a:buFont typeface="Arial"/>
              <a:buChar char="•"/>
              <a:defRPr/>
            </a:lvl3pPr>
            <a:lvl4pPr marL="1080000" indent="-270000">
              <a:buFont typeface="Arial"/>
              <a:buChar char="•"/>
              <a:defRPr/>
            </a:lvl4pPr>
            <a:lvl5pPr marL="1350000" indent="-270000">
              <a:buFont typeface="Arial"/>
              <a:buChar char="•"/>
              <a:defRPr/>
            </a:lvl5pPr>
          </a:lstStyle>
          <a:p>
            <a:pPr lvl="0"/>
            <a:r>
              <a:rPr lang="fi-FI" noProof="1" smtClean="0"/>
              <a:t>Click to edit Master text styles</a:t>
            </a:r>
          </a:p>
          <a:p>
            <a:pPr lvl="1"/>
            <a:r>
              <a:rPr lang="fi-FI" noProof="1" smtClean="0"/>
              <a:t>Second level</a:t>
            </a:r>
          </a:p>
          <a:p>
            <a:pPr lvl="2"/>
            <a:r>
              <a:rPr lang="fi-FI" noProof="1" smtClean="0"/>
              <a:t>Third level</a:t>
            </a:r>
          </a:p>
          <a:p>
            <a:pPr lvl="3"/>
            <a:r>
              <a:rPr lang="fi-FI" noProof="1" smtClean="0"/>
              <a:t>Fourth level</a:t>
            </a:r>
          </a:p>
          <a:p>
            <a:pPr lvl="4"/>
            <a:r>
              <a:rPr lang="fi-FI" noProof="1" smtClean="0"/>
              <a:t>Fifth level</a:t>
            </a:r>
            <a:endParaRPr lang="fi-FI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BCAD-6F9E-4061-B38B-976F548C0055}" type="datetime1">
              <a:rPr lang="fi-FI" smtClean="0">
                <a:solidFill>
                  <a:srgbClr val="000000"/>
                </a:solidFill>
              </a:rPr>
              <a:t>26.10.2018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46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Peruskalvo MERENKUL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 userDrawn="1"/>
        </p:nvSpPr>
        <p:spPr>
          <a:xfrm>
            <a:off x="8121227" y="2060848"/>
            <a:ext cx="1780010" cy="4797152"/>
          </a:xfrm>
          <a:custGeom>
            <a:avLst/>
            <a:gdLst>
              <a:gd name="connsiteX0" fmla="*/ 0 w 918170"/>
              <a:gd name="connsiteY0" fmla="*/ 0 h 4797152"/>
              <a:gd name="connsiteX1" fmla="*/ 918170 w 918170"/>
              <a:gd name="connsiteY1" fmla="*/ 0 h 4797152"/>
              <a:gd name="connsiteX2" fmla="*/ 918170 w 918170"/>
              <a:gd name="connsiteY2" fmla="*/ 4797152 h 4797152"/>
              <a:gd name="connsiteX3" fmla="*/ 0 w 918170"/>
              <a:gd name="connsiteY3" fmla="*/ 4797152 h 4797152"/>
              <a:gd name="connsiteX4" fmla="*/ 0 w 918170"/>
              <a:gd name="connsiteY4" fmla="*/ 0 h 4797152"/>
              <a:gd name="connsiteX0" fmla="*/ 0 w 1780010"/>
              <a:gd name="connsiteY0" fmla="*/ 1179383 h 4797152"/>
              <a:gd name="connsiteX1" fmla="*/ 1780010 w 1780010"/>
              <a:gd name="connsiteY1" fmla="*/ 0 h 4797152"/>
              <a:gd name="connsiteX2" fmla="*/ 1780010 w 1780010"/>
              <a:gd name="connsiteY2" fmla="*/ 4797152 h 4797152"/>
              <a:gd name="connsiteX3" fmla="*/ 861840 w 1780010"/>
              <a:gd name="connsiteY3" fmla="*/ 4797152 h 4797152"/>
              <a:gd name="connsiteX4" fmla="*/ 0 w 1780010"/>
              <a:gd name="connsiteY4" fmla="*/ 1179383 h 479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010" h="4797152">
                <a:moveTo>
                  <a:pt x="0" y="1179383"/>
                </a:moveTo>
                <a:lnTo>
                  <a:pt x="1780010" y="0"/>
                </a:lnTo>
                <a:lnTo>
                  <a:pt x="1780010" y="4797152"/>
                </a:lnTo>
                <a:lnTo>
                  <a:pt x="861840" y="4797152"/>
                </a:lnTo>
                <a:lnTo>
                  <a:pt x="0" y="11793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 descr="laiva_pieni_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07" y="2595489"/>
            <a:ext cx="4536831" cy="4262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556792"/>
            <a:ext cx="4806651" cy="4752528"/>
          </a:xfrm>
        </p:spPr>
        <p:txBody>
          <a:bodyPr/>
          <a:lstStyle>
            <a:lvl1pPr marL="270000" indent="-270000">
              <a:buFont typeface="Arial"/>
              <a:buChar char="•"/>
              <a:defRPr/>
            </a:lvl1pPr>
            <a:lvl2pPr marL="540000" indent="-270000">
              <a:buFont typeface="Arial"/>
              <a:buChar char="•"/>
              <a:defRPr/>
            </a:lvl2pPr>
            <a:lvl3pPr marL="810000" indent="-270000">
              <a:buFont typeface="Arial"/>
              <a:buChar char="•"/>
              <a:defRPr/>
            </a:lvl3pPr>
            <a:lvl4pPr marL="1080000" indent="-270000">
              <a:buFont typeface="Arial"/>
              <a:buChar char="•"/>
              <a:defRPr/>
            </a:lvl4pPr>
            <a:lvl5pPr marL="1350000" indent="-270000">
              <a:buFont typeface="Arial"/>
              <a:buChar char="•"/>
              <a:defRPr/>
            </a:lvl5pPr>
          </a:lstStyle>
          <a:p>
            <a:pPr lvl="0"/>
            <a:r>
              <a:rPr lang="fi-FI" noProof="1" smtClean="0"/>
              <a:t>Click to edit Master text styles</a:t>
            </a:r>
          </a:p>
          <a:p>
            <a:pPr lvl="1"/>
            <a:r>
              <a:rPr lang="fi-FI" noProof="1" smtClean="0"/>
              <a:t>Second level</a:t>
            </a:r>
          </a:p>
          <a:p>
            <a:pPr lvl="2"/>
            <a:r>
              <a:rPr lang="fi-FI" noProof="1" smtClean="0"/>
              <a:t>Third level</a:t>
            </a:r>
          </a:p>
          <a:p>
            <a:pPr lvl="3"/>
            <a:r>
              <a:rPr lang="fi-FI" noProof="1" smtClean="0"/>
              <a:t>Fourth level</a:t>
            </a:r>
          </a:p>
          <a:p>
            <a:pPr lvl="4"/>
            <a:r>
              <a:rPr lang="fi-FI" noProof="1" smtClean="0"/>
              <a:t>Fifth level</a:t>
            </a:r>
            <a:endParaRPr lang="fi-FI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BCAD-6F9E-4061-B38B-976F548C0055}" type="datetime1">
              <a:rPr lang="fi-FI" smtClean="0">
                <a:solidFill>
                  <a:srgbClr val="000000"/>
                </a:solidFill>
              </a:rPr>
              <a:t>26.10.2018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34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7_Peruskalvo ILM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 userDrawn="1"/>
        </p:nvSpPr>
        <p:spPr>
          <a:xfrm>
            <a:off x="8121227" y="2060848"/>
            <a:ext cx="1780010" cy="4797152"/>
          </a:xfrm>
          <a:custGeom>
            <a:avLst/>
            <a:gdLst>
              <a:gd name="connsiteX0" fmla="*/ 0 w 918170"/>
              <a:gd name="connsiteY0" fmla="*/ 0 h 4797152"/>
              <a:gd name="connsiteX1" fmla="*/ 918170 w 918170"/>
              <a:gd name="connsiteY1" fmla="*/ 0 h 4797152"/>
              <a:gd name="connsiteX2" fmla="*/ 918170 w 918170"/>
              <a:gd name="connsiteY2" fmla="*/ 4797152 h 4797152"/>
              <a:gd name="connsiteX3" fmla="*/ 0 w 918170"/>
              <a:gd name="connsiteY3" fmla="*/ 4797152 h 4797152"/>
              <a:gd name="connsiteX4" fmla="*/ 0 w 918170"/>
              <a:gd name="connsiteY4" fmla="*/ 0 h 4797152"/>
              <a:gd name="connsiteX0" fmla="*/ 0 w 1780010"/>
              <a:gd name="connsiteY0" fmla="*/ 1179383 h 4797152"/>
              <a:gd name="connsiteX1" fmla="*/ 1780010 w 1780010"/>
              <a:gd name="connsiteY1" fmla="*/ 0 h 4797152"/>
              <a:gd name="connsiteX2" fmla="*/ 1780010 w 1780010"/>
              <a:gd name="connsiteY2" fmla="*/ 4797152 h 4797152"/>
              <a:gd name="connsiteX3" fmla="*/ 861840 w 1780010"/>
              <a:gd name="connsiteY3" fmla="*/ 4797152 h 4797152"/>
              <a:gd name="connsiteX4" fmla="*/ 0 w 1780010"/>
              <a:gd name="connsiteY4" fmla="*/ 1179383 h 479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010" h="4797152">
                <a:moveTo>
                  <a:pt x="0" y="1179383"/>
                </a:moveTo>
                <a:lnTo>
                  <a:pt x="1780010" y="0"/>
                </a:lnTo>
                <a:lnTo>
                  <a:pt x="1780010" y="4797152"/>
                </a:lnTo>
                <a:lnTo>
                  <a:pt x="861840" y="4797152"/>
                </a:lnTo>
                <a:lnTo>
                  <a:pt x="0" y="11793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Lento_pien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07" y="2595489"/>
            <a:ext cx="4536831" cy="4262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556792"/>
            <a:ext cx="4806651" cy="4752528"/>
          </a:xfrm>
        </p:spPr>
        <p:txBody>
          <a:bodyPr/>
          <a:lstStyle>
            <a:lvl1pPr marL="270000" indent="-270000">
              <a:buFont typeface="Arial"/>
              <a:buChar char="•"/>
              <a:defRPr/>
            </a:lvl1pPr>
            <a:lvl2pPr marL="540000" indent="-270000">
              <a:buFont typeface="Arial"/>
              <a:buChar char="•"/>
              <a:defRPr/>
            </a:lvl2pPr>
            <a:lvl3pPr marL="810000" indent="-270000">
              <a:buFont typeface="Arial"/>
              <a:buChar char="•"/>
              <a:defRPr/>
            </a:lvl3pPr>
            <a:lvl4pPr marL="1080000" indent="-270000">
              <a:buFont typeface="Arial"/>
              <a:buChar char="•"/>
              <a:defRPr/>
            </a:lvl4pPr>
            <a:lvl5pPr marL="1350000" indent="-270000">
              <a:buFont typeface="Arial"/>
              <a:buChar char="•"/>
              <a:defRPr/>
            </a:lvl5pPr>
          </a:lstStyle>
          <a:p>
            <a:pPr lvl="0"/>
            <a:r>
              <a:rPr lang="fi-FI" noProof="1" smtClean="0"/>
              <a:t>Click to edit Master text styles</a:t>
            </a:r>
          </a:p>
          <a:p>
            <a:pPr lvl="1"/>
            <a:r>
              <a:rPr lang="fi-FI" noProof="1" smtClean="0"/>
              <a:t>Second level</a:t>
            </a:r>
          </a:p>
          <a:p>
            <a:pPr lvl="2"/>
            <a:r>
              <a:rPr lang="fi-FI" noProof="1" smtClean="0"/>
              <a:t>Third level</a:t>
            </a:r>
          </a:p>
          <a:p>
            <a:pPr lvl="3"/>
            <a:r>
              <a:rPr lang="fi-FI" noProof="1" smtClean="0"/>
              <a:t>Fourth level</a:t>
            </a:r>
          </a:p>
          <a:p>
            <a:pPr lvl="4"/>
            <a:r>
              <a:rPr lang="fi-FI" noProof="1" smtClean="0"/>
              <a:t>Fifth level</a:t>
            </a:r>
            <a:endParaRPr lang="fi-FI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A92D-1F99-4071-B8E8-DE0C59A964B7}" type="datetime1">
              <a:rPr lang="fi-FI" smtClean="0">
                <a:solidFill>
                  <a:srgbClr val="000000"/>
                </a:solidFill>
              </a:rPr>
              <a:t>26.10.2018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778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Peruskalvo ILM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 userDrawn="1"/>
        </p:nvSpPr>
        <p:spPr>
          <a:xfrm>
            <a:off x="8121227" y="2060848"/>
            <a:ext cx="1780010" cy="4797152"/>
          </a:xfrm>
          <a:custGeom>
            <a:avLst/>
            <a:gdLst>
              <a:gd name="connsiteX0" fmla="*/ 0 w 918170"/>
              <a:gd name="connsiteY0" fmla="*/ 0 h 4797152"/>
              <a:gd name="connsiteX1" fmla="*/ 918170 w 918170"/>
              <a:gd name="connsiteY1" fmla="*/ 0 h 4797152"/>
              <a:gd name="connsiteX2" fmla="*/ 918170 w 918170"/>
              <a:gd name="connsiteY2" fmla="*/ 4797152 h 4797152"/>
              <a:gd name="connsiteX3" fmla="*/ 0 w 918170"/>
              <a:gd name="connsiteY3" fmla="*/ 4797152 h 4797152"/>
              <a:gd name="connsiteX4" fmla="*/ 0 w 918170"/>
              <a:gd name="connsiteY4" fmla="*/ 0 h 4797152"/>
              <a:gd name="connsiteX0" fmla="*/ 0 w 1780010"/>
              <a:gd name="connsiteY0" fmla="*/ 1179383 h 4797152"/>
              <a:gd name="connsiteX1" fmla="*/ 1780010 w 1780010"/>
              <a:gd name="connsiteY1" fmla="*/ 0 h 4797152"/>
              <a:gd name="connsiteX2" fmla="*/ 1780010 w 1780010"/>
              <a:gd name="connsiteY2" fmla="*/ 4797152 h 4797152"/>
              <a:gd name="connsiteX3" fmla="*/ 861840 w 1780010"/>
              <a:gd name="connsiteY3" fmla="*/ 4797152 h 4797152"/>
              <a:gd name="connsiteX4" fmla="*/ 0 w 1780010"/>
              <a:gd name="connsiteY4" fmla="*/ 1179383 h 479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010" h="4797152">
                <a:moveTo>
                  <a:pt x="0" y="1179383"/>
                </a:moveTo>
                <a:lnTo>
                  <a:pt x="1780010" y="0"/>
                </a:lnTo>
                <a:lnTo>
                  <a:pt x="1780010" y="4797152"/>
                </a:lnTo>
                <a:lnTo>
                  <a:pt x="861840" y="4797152"/>
                </a:lnTo>
                <a:lnTo>
                  <a:pt x="0" y="11793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 descr="Lento_pieni_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07" y="2595489"/>
            <a:ext cx="4536831" cy="4262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556792"/>
            <a:ext cx="4806651" cy="4752528"/>
          </a:xfrm>
        </p:spPr>
        <p:txBody>
          <a:bodyPr/>
          <a:lstStyle>
            <a:lvl1pPr marL="270000" indent="-270000">
              <a:buFont typeface="Arial"/>
              <a:buChar char="•"/>
              <a:defRPr/>
            </a:lvl1pPr>
            <a:lvl2pPr marL="540000" indent="-270000">
              <a:buFont typeface="Arial"/>
              <a:buChar char="•"/>
              <a:defRPr/>
            </a:lvl2pPr>
            <a:lvl3pPr marL="810000" indent="-270000">
              <a:buFont typeface="Arial"/>
              <a:buChar char="•"/>
              <a:defRPr/>
            </a:lvl3pPr>
            <a:lvl4pPr marL="1080000" indent="-270000">
              <a:buFont typeface="Arial"/>
              <a:buChar char="•"/>
              <a:defRPr/>
            </a:lvl4pPr>
            <a:lvl5pPr marL="1350000" indent="-270000">
              <a:buFont typeface="Arial"/>
              <a:buChar char="•"/>
              <a:defRPr/>
            </a:lvl5pPr>
          </a:lstStyle>
          <a:p>
            <a:pPr lvl="0"/>
            <a:r>
              <a:rPr lang="fi-FI" noProof="1" smtClean="0"/>
              <a:t>Click to edit Master text styles</a:t>
            </a:r>
          </a:p>
          <a:p>
            <a:pPr lvl="1"/>
            <a:r>
              <a:rPr lang="fi-FI" noProof="1" smtClean="0"/>
              <a:t>Second level</a:t>
            </a:r>
          </a:p>
          <a:p>
            <a:pPr lvl="2"/>
            <a:r>
              <a:rPr lang="fi-FI" noProof="1" smtClean="0"/>
              <a:t>Third level</a:t>
            </a:r>
          </a:p>
          <a:p>
            <a:pPr lvl="3"/>
            <a:r>
              <a:rPr lang="fi-FI" noProof="1" smtClean="0"/>
              <a:t>Fourth level</a:t>
            </a:r>
          </a:p>
          <a:p>
            <a:pPr lvl="4"/>
            <a:r>
              <a:rPr lang="fi-FI" noProof="1" smtClean="0"/>
              <a:t>Fifth level</a:t>
            </a:r>
            <a:endParaRPr lang="fi-FI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A92D-1F99-4071-B8E8-DE0C59A964B7}" type="datetime1">
              <a:rPr lang="fi-FI" smtClean="0">
                <a:solidFill>
                  <a:srgbClr val="000000"/>
                </a:solidFill>
              </a:rPr>
              <a:t>26.10.2018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3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- Välisivu kuvalla KA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04664"/>
            <a:ext cx="9901237" cy="6453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702147" y="404664"/>
            <a:ext cx="7488832" cy="864096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10" name="Picture 9" descr="Kaarikans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901238" cy="1117540"/>
          </a:xfrm>
          <a:prstGeom prst="rect">
            <a:avLst/>
          </a:prstGeom>
        </p:spPr>
      </p:pic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2033028"/>
            <a:ext cx="9910811" cy="4824971"/>
          </a:xfrm>
          <a:custGeom>
            <a:avLst/>
            <a:gdLst>
              <a:gd name="connsiteX0" fmla="*/ 0 w 9901238"/>
              <a:gd name="connsiteY0" fmla="*/ 0 h 4653136"/>
              <a:gd name="connsiteX1" fmla="*/ 9125700 w 9901238"/>
              <a:gd name="connsiteY1" fmla="*/ 0 h 4653136"/>
              <a:gd name="connsiteX2" fmla="*/ 9901238 w 9901238"/>
              <a:gd name="connsiteY2" fmla="*/ 775538 h 4653136"/>
              <a:gd name="connsiteX3" fmla="*/ 9901238 w 9901238"/>
              <a:gd name="connsiteY3" fmla="*/ 4653136 h 4653136"/>
              <a:gd name="connsiteX4" fmla="*/ 0 w 9901238"/>
              <a:gd name="connsiteY4" fmla="*/ 4653136 h 4653136"/>
              <a:gd name="connsiteX5" fmla="*/ 0 w 9901238"/>
              <a:gd name="connsiteY5" fmla="*/ 0 h 4653136"/>
              <a:gd name="connsiteX0" fmla="*/ 0 w 9901238"/>
              <a:gd name="connsiteY0" fmla="*/ 181443 h 4834579"/>
              <a:gd name="connsiteX1" fmla="*/ 5723700 w 9901238"/>
              <a:gd name="connsiteY1" fmla="*/ 0 h 4834579"/>
              <a:gd name="connsiteX2" fmla="*/ 9901238 w 9901238"/>
              <a:gd name="connsiteY2" fmla="*/ 956981 h 4834579"/>
              <a:gd name="connsiteX3" fmla="*/ 9901238 w 9901238"/>
              <a:gd name="connsiteY3" fmla="*/ 4834579 h 4834579"/>
              <a:gd name="connsiteX4" fmla="*/ 0 w 9901238"/>
              <a:gd name="connsiteY4" fmla="*/ 4834579 h 4834579"/>
              <a:gd name="connsiteX5" fmla="*/ 0 w 9901238"/>
              <a:gd name="connsiteY5" fmla="*/ 181443 h 4834579"/>
              <a:gd name="connsiteX0" fmla="*/ 0 w 9901238"/>
              <a:gd name="connsiteY0" fmla="*/ 317526 h 4834579"/>
              <a:gd name="connsiteX1" fmla="*/ 5723700 w 9901238"/>
              <a:gd name="connsiteY1" fmla="*/ 0 h 4834579"/>
              <a:gd name="connsiteX2" fmla="*/ 9901238 w 9901238"/>
              <a:gd name="connsiteY2" fmla="*/ 956981 h 4834579"/>
              <a:gd name="connsiteX3" fmla="*/ 9901238 w 9901238"/>
              <a:gd name="connsiteY3" fmla="*/ 4834579 h 4834579"/>
              <a:gd name="connsiteX4" fmla="*/ 0 w 9901238"/>
              <a:gd name="connsiteY4" fmla="*/ 4834579 h 4834579"/>
              <a:gd name="connsiteX5" fmla="*/ 0 w 9901238"/>
              <a:gd name="connsiteY5" fmla="*/ 317526 h 4834579"/>
              <a:gd name="connsiteX0" fmla="*/ 0 w 9901238"/>
              <a:gd name="connsiteY0" fmla="*/ 317526 h 4834579"/>
              <a:gd name="connsiteX1" fmla="*/ 5723700 w 9901238"/>
              <a:gd name="connsiteY1" fmla="*/ 0 h 4834579"/>
              <a:gd name="connsiteX2" fmla="*/ 9901238 w 9901238"/>
              <a:gd name="connsiteY2" fmla="*/ 956981 h 4834579"/>
              <a:gd name="connsiteX3" fmla="*/ 9901238 w 9901238"/>
              <a:gd name="connsiteY3" fmla="*/ 4834579 h 4834579"/>
              <a:gd name="connsiteX4" fmla="*/ 0 w 9901238"/>
              <a:gd name="connsiteY4" fmla="*/ 4834579 h 4834579"/>
              <a:gd name="connsiteX5" fmla="*/ 0 w 9901238"/>
              <a:gd name="connsiteY5" fmla="*/ 317526 h 4834579"/>
              <a:gd name="connsiteX0" fmla="*/ 0 w 10096745"/>
              <a:gd name="connsiteY0" fmla="*/ 73104 h 4590157"/>
              <a:gd name="connsiteX1" fmla="*/ 9908160 w 10096745"/>
              <a:gd name="connsiteY1" fmla="*/ 129805 h 4590157"/>
              <a:gd name="connsiteX2" fmla="*/ 9901238 w 10096745"/>
              <a:gd name="connsiteY2" fmla="*/ 712559 h 4590157"/>
              <a:gd name="connsiteX3" fmla="*/ 9901238 w 10096745"/>
              <a:gd name="connsiteY3" fmla="*/ 4590157 h 4590157"/>
              <a:gd name="connsiteX4" fmla="*/ 0 w 10096745"/>
              <a:gd name="connsiteY4" fmla="*/ 4590157 h 4590157"/>
              <a:gd name="connsiteX5" fmla="*/ 0 w 10096745"/>
              <a:gd name="connsiteY5" fmla="*/ 73104 h 4590157"/>
              <a:gd name="connsiteX0" fmla="*/ 0 w 10096745"/>
              <a:gd name="connsiteY0" fmla="*/ 307918 h 4824971"/>
              <a:gd name="connsiteX1" fmla="*/ 9908160 w 10096745"/>
              <a:gd name="connsiteY1" fmla="*/ 364619 h 4824971"/>
              <a:gd name="connsiteX2" fmla="*/ 9901238 w 10096745"/>
              <a:gd name="connsiteY2" fmla="*/ 947373 h 4824971"/>
              <a:gd name="connsiteX3" fmla="*/ 9901238 w 10096745"/>
              <a:gd name="connsiteY3" fmla="*/ 4824971 h 4824971"/>
              <a:gd name="connsiteX4" fmla="*/ 0 w 10096745"/>
              <a:gd name="connsiteY4" fmla="*/ 4824971 h 4824971"/>
              <a:gd name="connsiteX5" fmla="*/ 0 w 10096745"/>
              <a:gd name="connsiteY5" fmla="*/ 307918 h 4824971"/>
              <a:gd name="connsiteX0" fmla="*/ 0 w 9910811"/>
              <a:gd name="connsiteY0" fmla="*/ 307918 h 4824971"/>
              <a:gd name="connsiteX1" fmla="*/ 9908160 w 9910811"/>
              <a:gd name="connsiteY1" fmla="*/ 364619 h 4824971"/>
              <a:gd name="connsiteX2" fmla="*/ 9901238 w 9910811"/>
              <a:gd name="connsiteY2" fmla="*/ 947373 h 4824971"/>
              <a:gd name="connsiteX3" fmla="*/ 9901238 w 9910811"/>
              <a:gd name="connsiteY3" fmla="*/ 4824971 h 4824971"/>
              <a:gd name="connsiteX4" fmla="*/ 0 w 9910811"/>
              <a:gd name="connsiteY4" fmla="*/ 4824971 h 4824971"/>
              <a:gd name="connsiteX5" fmla="*/ 0 w 9910811"/>
              <a:gd name="connsiteY5" fmla="*/ 307918 h 482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10811" h="4824971">
                <a:moveTo>
                  <a:pt x="0" y="307918"/>
                </a:moveTo>
                <a:cubicBezTo>
                  <a:pt x="2440880" y="115134"/>
                  <a:pt x="7342540" y="-304454"/>
                  <a:pt x="9908160" y="364619"/>
                </a:cubicBezTo>
                <a:cubicBezTo>
                  <a:pt x="9916898" y="353279"/>
                  <a:pt x="9901238" y="519055"/>
                  <a:pt x="9901238" y="947373"/>
                </a:cubicBezTo>
                <a:lnTo>
                  <a:pt x="9901238" y="4824971"/>
                </a:lnTo>
                <a:lnTo>
                  <a:pt x="0" y="4824971"/>
                </a:lnTo>
                <a:lnTo>
                  <a:pt x="0" y="307918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logo_sis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028" y="476672"/>
            <a:ext cx="1080120" cy="45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369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8_Peruskalvo YMPARI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 userDrawn="1"/>
        </p:nvSpPr>
        <p:spPr>
          <a:xfrm>
            <a:off x="8121227" y="2060848"/>
            <a:ext cx="1780010" cy="4797152"/>
          </a:xfrm>
          <a:custGeom>
            <a:avLst/>
            <a:gdLst>
              <a:gd name="connsiteX0" fmla="*/ 0 w 918170"/>
              <a:gd name="connsiteY0" fmla="*/ 0 h 4797152"/>
              <a:gd name="connsiteX1" fmla="*/ 918170 w 918170"/>
              <a:gd name="connsiteY1" fmla="*/ 0 h 4797152"/>
              <a:gd name="connsiteX2" fmla="*/ 918170 w 918170"/>
              <a:gd name="connsiteY2" fmla="*/ 4797152 h 4797152"/>
              <a:gd name="connsiteX3" fmla="*/ 0 w 918170"/>
              <a:gd name="connsiteY3" fmla="*/ 4797152 h 4797152"/>
              <a:gd name="connsiteX4" fmla="*/ 0 w 918170"/>
              <a:gd name="connsiteY4" fmla="*/ 0 h 4797152"/>
              <a:gd name="connsiteX0" fmla="*/ 0 w 1780010"/>
              <a:gd name="connsiteY0" fmla="*/ 1179383 h 4797152"/>
              <a:gd name="connsiteX1" fmla="*/ 1780010 w 1780010"/>
              <a:gd name="connsiteY1" fmla="*/ 0 h 4797152"/>
              <a:gd name="connsiteX2" fmla="*/ 1780010 w 1780010"/>
              <a:gd name="connsiteY2" fmla="*/ 4797152 h 4797152"/>
              <a:gd name="connsiteX3" fmla="*/ 861840 w 1780010"/>
              <a:gd name="connsiteY3" fmla="*/ 4797152 h 4797152"/>
              <a:gd name="connsiteX4" fmla="*/ 0 w 1780010"/>
              <a:gd name="connsiteY4" fmla="*/ 1179383 h 479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010" h="4797152">
                <a:moveTo>
                  <a:pt x="0" y="1179383"/>
                </a:moveTo>
                <a:lnTo>
                  <a:pt x="1780010" y="0"/>
                </a:lnTo>
                <a:lnTo>
                  <a:pt x="1780010" y="4797152"/>
                </a:lnTo>
                <a:lnTo>
                  <a:pt x="861840" y="4797152"/>
                </a:lnTo>
                <a:lnTo>
                  <a:pt x="0" y="11793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ymparisto_pien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07" y="2595489"/>
            <a:ext cx="4536831" cy="4262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556792"/>
            <a:ext cx="4806651" cy="4752528"/>
          </a:xfrm>
        </p:spPr>
        <p:txBody>
          <a:bodyPr/>
          <a:lstStyle>
            <a:lvl1pPr marL="270000" indent="-270000">
              <a:buFont typeface="Arial"/>
              <a:buChar char="•"/>
              <a:defRPr/>
            </a:lvl1pPr>
            <a:lvl2pPr marL="540000" indent="-270000">
              <a:buFont typeface="Arial"/>
              <a:buChar char="•"/>
              <a:defRPr/>
            </a:lvl2pPr>
            <a:lvl3pPr marL="810000" indent="-270000">
              <a:buFont typeface="Arial"/>
              <a:buChar char="•"/>
              <a:defRPr/>
            </a:lvl3pPr>
            <a:lvl4pPr marL="1080000" indent="-270000">
              <a:buFont typeface="Arial"/>
              <a:buChar char="•"/>
              <a:defRPr/>
            </a:lvl4pPr>
            <a:lvl5pPr marL="1350000" indent="-270000">
              <a:buFont typeface="Arial"/>
              <a:buChar char="•"/>
              <a:defRPr/>
            </a:lvl5pPr>
          </a:lstStyle>
          <a:p>
            <a:pPr lvl="0"/>
            <a:r>
              <a:rPr lang="fi-FI" noProof="1" smtClean="0"/>
              <a:t>Click to edit Master text styles</a:t>
            </a:r>
          </a:p>
          <a:p>
            <a:pPr lvl="1"/>
            <a:r>
              <a:rPr lang="fi-FI" noProof="1" smtClean="0"/>
              <a:t>Second level</a:t>
            </a:r>
          </a:p>
          <a:p>
            <a:pPr lvl="2"/>
            <a:r>
              <a:rPr lang="fi-FI" noProof="1" smtClean="0"/>
              <a:t>Third level</a:t>
            </a:r>
          </a:p>
          <a:p>
            <a:pPr lvl="3"/>
            <a:r>
              <a:rPr lang="fi-FI" noProof="1" smtClean="0"/>
              <a:t>Fourth level</a:t>
            </a:r>
          </a:p>
          <a:p>
            <a:pPr lvl="4"/>
            <a:r>
              <a:rPr lang="fi-FI" noProof="1" smtClean="0"/>
              <a:t>Fifth level</a:t>
            </a:r>
            <a:endParaRPr lang="fi-FI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4D8D-8E32-48CA-B555-18F9BC3D6A47}" type="datetime1">
              <a:rPr lang="fi-FI" smtClean="0">
                <a:solidFill>
                  <a:srgbClr val="000000"/>
                </a:solidFill>
              </a:rPr>
              <a:t>26.10.2018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99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Peruskalvo_Om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>
          <a:xfrm>
            <a:off x="8121227" y="2060848"/>
            <a:ext cx="1780010" cy="4797152"/>
          </a:xfrm>
          <a:custGeom>
            <a:avLst/>
            <a:gdLst>
              <a:gd name="connsiteX0" fmla="*/ 0 w 918170"/>
              <a:gd name="connsiteY0" fmla="*/ 0 h 4797152"/>
              <a:gd name="connsiteX1" fmla="*/ 918170 w 918170"/>
              <a:gd name="connsiteY1" fmla="*/ 0 h 4797152"/>
              <a:gd name="connsiteX2" fmla="*/ 918170 w 918170"/>
              <a:gd name="connsiteY2" fmla="*/ 4797152 h 4797152"/>
              <a:gd name="connsiteX3" fmla="*/ 0 w 918170"/>
              <a:gd name="connsiteY3" fmla="*/ 4797152 h 4797152"/>
              <a:gd name="connsiteX4" fmla="*/ 0 w 918170"/>
              <a:gd name="connsiteY4" fmla="*/ 0 h 4797152"/>
              <a:gd name="connsiteX0" fmla="*/ 0 w 1780010"/>
              <a:gd name="connsiteY0" fmla="*/ 1179383 h 4797152"/>
              <a:gd name="connsiteX1" fmla="*/ 1780010 w 1780010"/>
              <a:gd name="connsiteY1" fmla="*/ 0 h 4797152"/>
              <a:gd name="connsiteX2" fmla="*/ 1780010 w 1780010"/>
              <a:gd name="connsiteY2" fmla="*/ 4797152 h 4797152"/>
              <a:gd name="connsiteX3" fmla="*/ 861840 w 1780010"/>
              <a:gd name="connsiteY3" fmla="*/ 4797152 h 4797152"/>
              <a:gd name="connsiteX4" fmla="*/ 0 w 1780010"/>
              <a:gd name="connsiteY4" fmla="*/ 1179383 h 479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010" h="4797152">
                <a:moveTo>
                  <a:pt x="0" y="1179383"/>
                </a:moveTo>
                <a:lnTo>
                  <a:pt x="1780010" y="0"/>
                </a:lnTo>
                <a:lnTo>
                  <a:pt x="1780010" y="4797152"/>
                </a:lnTo>
                <a:lnTo>
                  <a:pt x="861840" y="4797152"/>
                </a:lnTo>
                <a:lnTo>
                  <a:pt x="0" y="11793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556792"/>
            <a:ext cx="4806651" cy="4752528"/>
          </a:xfrm>
        </p:spPr>
        <p:txBody>
          <a:bodyPr/>
          <a:lstStyle>
            <a:lvl1pPr marL="270000" indent="-270000">
              <a:buFont typeface="Arial"/>
              <a:buChar char="•"/>
              <a:defRPr/>
            </a:lvl1pPr>
            <a:lvl2pPr marL="540000" indent="-270000">
              <a:buFont typeface="Arial"/>
              <a:buChar char="•"/>
              <a:defRPr/>
            </a:lvl2pPr>
            <a:lvl3pPr marL="810000" indent="-270000">
              <a:buFont typeface="Arial"/>
              <a:buChar char="•"/>
              <a:defRPr/>
            </a:lvl3pPr>
            <a:lvl4pPr marL="1080000" indent="-270000">
              <a:buFont typeface="Arial"/>
              <a:buChar char="•"/>
              <a:defRPr/>
            </a:lvl4pPr>
            <a:lvl5pPr marL="1350000" indent="-270000">
              <a:buFont typeface="Arial"/>
              <a:buChar char="•"/>
              <a:defRPr/>
            </a:lvl5pPr>
          </a:lstStyle>
          <a:p>
            <a:pPr lvl="0"/>
            <a:r>
              <a:rPr lang="fi-FI" noProof="1" smtClean="0"/>
              <a:t>Click to edit Master text styles</a:t>
            </a:r>
          </a:p>
          <a:p>
            <a:pPr lvl="1"/>
            <a:r>
              <a:rPr lang="fi-FI" noProof="1" smtClean="0"/>
              <a:t>Second level</a:t>
            </a:r>
          </a:p>
          <a:p>
            <a:pPr lvl="2"/>
            <a:r>
              <a:rPr lang="fi-FI" noProof="1" smtClean="0"/>
              <a:t>Third level</a:t>
            </a:r>
          </a:p>
          <a:p>
            <a:pPr lvl="3"/>
            <a:r>
              <a:rPr lang="fi-FI" noProof="1" smtClean="0"/>
              <a:t>Fourth level</a:t>
            </a:r>
          </a:p>
          <a:p>
            <a:pPr lvl="4"/>
            <a:r>
              <a:rPr lang="fi-FI" noProof="1" smtClean="0"/>
              <a:t>Fifth level</a:t>
            </a:r>
            <a:endParaRPr lang="fi-FI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2835-D7D1-4616-8C7E-B9F2FC8FE3E1}" type="datetime1">
              <a:rPr lang="fi-FI" smtClean="0">
                <a:solidFill>
                  <a:srgbClr val="000000"/>
                </a:solidFill>
              </a:rPr>
              <a:t>26.10.2018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398" y="2610800"/>
            <a:ext cx="4549139" cy="4258539"/>
          </a:xfrm>
          <a:custGeom>
            <a:avLst/>
            <a:gdLst>
              <a:gd name="connsiteX0" fmla="*/ 705129 w 4230688"/>
              <a:gd name="connsiteY0" fmla="*/ 0 h 4508500"/>
              <a:gd name="connsiteX1" fmla="*/ 4230688 w 4230688"/>
              <a:gd name="connsiteY1" fmla="*/ 0 h 4508500"/>
              <a:gd name="connsiteX2" fmla="*/ 4230688 w 4230688"/>
              <a:gd name="connsiteY2" fmla="*/ 0 h 4508500"/>
              <a:gd name="connsiteX3" fmla="*/ 4230688 w 4230688"/>
              <a:gd name="connsiteY3" fmla="*/ 3803371 h 4508500"/>
              <a:gd name="connsiteX4" fmla="*/ 3525559 w 4230688"/>
              <a:gd name="connsiteY4" fmla="*/ 4508500 h 4508500"/>
              <a:gd name="connsiteX5" fmla="*/ 0 w 4230688"/>
              <a:gd name="connsiteY5" fmla="*/ 4508500 h 4508500"/>
              <a:gd name="connsiteX6" fmla="*/ 0 w 4230688"/>
              <a:gd name="connsiteY6" fmla="*/ 4508500 h 4508500"/>
              <a:gd name="connsiteX7" fmla="*/ 0 w 4230688"/>
              <a:gd name="connsiteY7" fmla="*/ 705129 h 4508500"/>
              <a:gd name="connsiteX8" fmla="*/ 705129 w 4230688"/>
              <a:gd name="connsiteY8" fmla="*/ 0 h 4508500"/>
              <a:gd name="connsiteX0" fmla="*/ 705129 w 4361683"/>
              <a:gd name="connsiteY0" fmla="*/ 0 h 4519840"/>
              <a:gd name="connsiteX1" fmla="*/ 4230688 w 4361683"/>
              <a:gd name="connsiteY1" fmla="*/ 0 h 4519840"/>
              <a:gd name="connsiteX2" fmla="*/ 4230688 w 4361683"/>
              <a:gd name="connsiteY2" fmla="*/ 0 h 4519840"/>
              <a:gd name="connsiteX3" fmla="*/ 4230688 w 4361683"/>
              <a:gd name="connsiteY3" fmla="*/ 3803371 h 4519840"/>
              <a:gd name="connsiteX4" fmla="*/ 4171939 w 4361683"/>
              <a:gd name="connsiteY4" fmla="*/ 4519840 h 4519840"/>
              <a:gd name="connsiteX5" fmla="*/ 0 w 4361683"/>
              <a:gd name="connsiteY5" fmla="*/ 4508500 h 4519840"/>
              <a:gd name="connsiteX6" fmla="*/ 0 w 4361683"/>
              <a:gd name="connsiteY6" fmla="*/ 4508500 h 4519840"/>
              <a:gd name="connsiteX7" fmla="*/ 0 w 4361683"/>
              <a:gd name="connsiteY7" fmla="*/ 705129 h 4519840"/>
              <a:gd name="connsiteX8" fmla="*/ 705129 w 4361683"/>
              <a:gd name="connsiteY8" fmla="*/ 0 h 4519840"/>
              <a:gd name="connsiteX0" fmla="*/ 705129 w 4361683"/>
              <a:gd name="connsiteY0" fmla="*/ 0 h 4519841"/>
              <a:gd name="connsiteX1" fmla="*/ 4230688 w 4361683"/>
              <a:gd name="connsiteY1" fmla="*/ 0 h 4519841"/>
              <a:gd name="connsiteX2" fmla="*/ 4230688 w 4361683"/>
              <a:gd name="connsiteY2" fmla="*/ 0 h 4519841"/>
              <a:gd name="connsiteX3" fmla="*/ 4230688 w 4361683"/>
              <a:gd name="connsiteY3" fmla="*/ 3803371 h 4519841"/>
              <a:gd name="connsiteX4" fmla="*/ 4171939 w 4361683"/>
              <a:gd name="connsiteY4" fmla="*/ 4519840 h 4519841"/>
              <a:gd name="connsiteX5" fmla="*/ 0 w 4361683"/>
              <a:gd name="connsiteY5" fmla="*/ 4508500 h 4519841"/>
              <a:gd name="connsiteX6" fmla="*/ 1973160 w 4361683"/>
              <a:gd name="connsiteY6" fmla="*/ 4519841 h 4519841"/>
              <a:gd name="connsiteX7" fmla="*/ 0 w 4361683"/>
              <a:gd name="connsiteY7" fmla="*/ 705129 h 4519841"/>
              <a:gd name="connsiteX8" fmla="*/ 705129 w 4361683"/>
              <a:gd name="connsiteY8" fmla="*/ 0 h 4519841"/>
              <a:gd name="connsiteX0" fmla="*/ 1090689 w 4747243"/>
              <a:gd name="connsiteY0" fmla="*/ 0 h 4542521"/>
              <a:gd name="connsiteX1" fmla="*/ 4616248 w 4747243"/>
              <a:gd name="connsiteY1" fmla="*/ 0 h 4542521"/>
              <a:gd name="connsiteX2" fmla="*/ 4616248 w 4747243"/>
              <a:gd name="connsiteY2" fmla="*/ 0 h 4542521"/>
              <a:gd name="connsiteX3" fmla="*/ 4616248 w 4747243"/>
              <a:gd name="connsiteY3" fmla="*/ 3803371 h 4542521"/>
              <a:gd name="connsiteX4" fmla="*/ 4557499 w 4747243"/>
              <a:gd name="connsiteY4" fmla="*/ 4519840 h 4542521"/>
              <a:gd name="connsiteX5" fmla="*/ 385560 w 4747243"/>
              <a:gd name="connsiteY5" fmla="*/ 4508500 h 4542521"/>
              <a:gd name="connsiteX6" fmla="*/ 0 w 4747243"/>
              <a:gd name="connsiteY6" fmla="*/ 4542521 h 4542521"/>
              <a:gd name="connsiteX7" fmla="*/ 385560 w 4747243"/>
              <a:gd name="connsiteY7" fmla="*/ 705129 h 4542521"/>
              <a:gd name="connsiteX8" fmla="*/ 1090689 w 4747243"/>
              <a:gd name="connsiteY8" fmla="*/ 0 h 4542521"/>
              <a:gd name="connsiteX0" fmla="*/ 1090689 w 4747243"/>
              <a:gd name="connsiteY0" fmla="*/ 0 h 4542521"/>
              <a:gd name="connsiteX1" fmla="*/ 4616248 w 4747243"/>
              <a:gd name="connsiteY1" fmla="*/ 0 h 4542521"/>
              <a:gd name="connsiteX2" fmla="*/ 4616248 w 4747243"/>
              <a:gd name="connsiteY2" fmla="*/ 0 h 4542521"/>
              <a:gd name="connsiteX3" fmla="*/ 4616248 w 4747243"/>
              <a:gd name="connsiteY3" fmla="*/ 3803371 h 4542521"/>
              <a:gd name="connsiteX4" fmla="*/ 4557499 w 4747243"/>
              <a:gd name="connsiteY4" fmla="*/ 4519840 h 4542521"/>
              <a:gd name="connsiteX5" fmla="*/ 3095820 w 4747243"/>
              <a:gd name="connsiteY5" fmla="*/ 4497160 h 4542521"/>
              <a:gd name="connsiteX6" fmla="*/ 0 w 4747243"/>
              <a:gd name="connsiteY6" fmla="*/ 4542521 h 4542521"/>
              <a:gd name="connsiteX7" fmla="*/ 385560 w 4747243"/>
              <a:gd name="connsiteY7" fmla="*/ 705129 h 4542521"/>
              <a:gd name="connsiteX8" fmla="*/ 1090689 w 4747243"/>
              <a:gd name="connsiteY8" fmla="*/ 0 h 4542521"/>
              <a:gd name="connsiteX0" fmla="*/ 705129 w 4361683"/>
              <a:gd name="connsiteY0" fmla="*/ 0 h 4542521"/>
              <a:gd name="connsiteX1" fmla="*/ 4230688 w 4361683"/>
              <a:gd name="connsiteY1" fmla="*/ 0 h 4542521"/>
              <a:gd name="connsiteX2" fmla="*/ 4230688 w 4361683"/>
              <a:gd name="connsiteY2" fmla="*/ 0 h 4542521"/>
              <a:gd name="connsiteX3" fmla="*/ 4230688 w 4361683"/>
              <a:gd name="connsiteY3" fmla="*/ 3803371 h 4542521"/>
              <a:gd name="connsiteX4" fmla="*/ 4171939 w 4361683"/>
              <a:gd name="connsiteY4" fmla="*/ 4519840 h 4542521"/>
              <a:gd name="connsiteX5" fmla="*/ 2710260 w 4361683"/>
              <a:gd name="connsiteY5" fmla="*/ 4497160 h 4542521"/>
              <a:gd name="connsiteX6" fmla="*/ 975240 w 4361683"/>
              <a:gd name="connsiteY6" fmla="*/ 4542521 h 4542521"/>
              <a:gd name="connsiteX7" fmla="*/ 0 w 4361683"/>
              <a:gd name="connsiteY7" fmla="*/ 705129 h 4542521"/>
              <a:gd name="connsiteX8" fmla="*/ 705129 w 4361683"/>
              <a:gd name="connsiteY8" fmla="*/ 0 h 4542521"/>
              <a:gd name="connsiteX0" fmla="*/ 682449 w 4339003"/>
              <a:gd name="connsiteY0" fmla="*/ 0 h 4542521"/>
              <a:gd name="connsiteX1" fmla="*/ 4208008 w 4339003"/>
              <a:gd name="connsiteY1" fmla="*/ 0 h 4542521"/>
              <a:gd name="connsiteX2" fmla="*/ 4208008 w 4339003"/>
              <a:gd name="connsiteY2" fmla="*/ 0 h 4542521"/>
              <a:gd name="connsiteX3" fmla="*/ 4208008 w 4339003"/>
              <a:gd name="connsiteY3" fmla="*/ 3803371 h 4542521"/>
              <a:gd name="connsiteX4" fmla="*/ 4149259 w 4339003"/>
              <a:gd name="connsiteY4" fmla="*/ 4519840 h 4542521"/>
              <a:gd name="connsiteX5" fmla="*/ 2687580 w 4339003"/>
              <a:gd name="connsiteY5" fmla="*/ 4497160 h 4542521"/>
              <a:gd name="connsiteX6" fmla="*/ 952560 w 4339003"/>
              <a:gd name="connsiteY6" fmla="*/ 4542521 h 4542521"/>
              <a:gd name="connsiteX7" fmla="*/ 0 w 4339003"/>
              <a:gd name="connsiteY7" fmla="*/ 3392762 h 4542521"/>
              <a:gd name="connsiteX8" fmla="*/ 682449 w 4339003"/>
              <a:gd name="connsiteY8" fmla="*/ 0 h 4542521"/>
              <a:gd name="connsiteX0" fmla="*/ 682449 w 4339003"/>
              <a:gd name="connsiteY0" fmla="*/ 0 h 4519840"/>
              <a:gd name="connsiteX1" fmla="*/ 4208008 w 4339003"/>
              <a:gd name="connsiteY1" fmla="*/ 0 h 4519840"/>
              <a:gd name="connsiteX2" fmla="*/ 4208008 w 4339003"/>
              <a:gd name="connsiteY2" fmla="*/ 0 h 4519840"/>
              <a:gd name="connsiteX3" fmla="*/ 4208008 w 4339003"/>
              <a:gd name="connsiteY3" fmla="*/ 3803371 h 4519840"/>
              <a:gd name="connsiteX4" fmla="*/ 4149259 w 4339003"/>
              <a:gd name="connsiteY4" fmla="*/ 4519840 h 4519840"/>
              <a:gd name="connsiteX5" fmla="*/ 2687580 w 4339003"/>
              <a:gd name="connsiteY5" fmla="*/ 4497160 h 4519840"/>
              <a:gd name="connsiteX6" fmla="*/ 555660 w 4339003"/>
              <a:gd name="connsiteY6" fmla="*/ 4519840 h 4519840"/>
              <a:gd name="connsiteX7" fmla="*/ 0 w 4339003"/>
              <a:gd name="connsiteY7" fmla="*/ 3392762 h 4519840"/>
              <a:gd name="connsiteX8" fmla="*/ 682449 w 4339003"/>
              <a:gd name="connsiteY8" fmla="*/ 0 h 4519840"/>
              <a:gd name="connsiteX0" fmla="*/ 682449 w 4339003"/>
              <a:gd name="connsiteY0" fmla="*/ 0 h 4520334"/>
              <a:gd name="connsiteX1" fmla="*/ 4208008 w 4339003"/>
              <a:gd name="connsiteY1" fmla="*/ 0 h 4520334"/>
              <a:gd name="connsiteX2" fmla="*/ 4208008 w 4339003"/>
              <a:gd name="connsiteY2" fmla="*/ 0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682449 w 4339003"/>
              <a:gd name="connsiteY0" fmla="*/ 266416 h 4786750"/>
              <a:gd name="connsiteX1" fmla="*/ 4208008 w 4339003"/>
              <a:gd name="connsiteY1" fmla="*/ 266416 h 4786750"/>
              <a:gd name="connsiteX2" fmla="*/ 4208008 w 4339003"/>
              <a:gd name="connsiteY2" fmla="*/ 0 h 4786750"/>
              <a:gd name="connsiteX3" fmla="*/ 4208008 w 4339003"/>
              <a:gd name="connsiteY3" fmla="*/ 4069787 h 4786750"/>
              <a:gd name="connsiteX4" fmla="*/ 4149259 w 4339003"/>
              <a:gd name="connsiteY4" fmla="*/ 4786256 h 4786750"/>
              <a:gd name="connsiteX5" fmla="*/ 2687580 w 4339003"/>
              <a:gd name="connsiteY5" fmla="*/ 4763576 h 4786750"/>
              <a:gd name="connsiteX6" fmla="*/ 555660 w 4339003"/>
              <a:gd name="connsiteY6" fmla="*/ 4786256 h 4786750"/>
              <a:gd name="connsiteX7" fmla="*/ 0 w 4339003"/>
              <a:gd name="connsiteY7" fmla="*/ 3659178 h 4786750"/>
              <a:gd name="connsiteX8" fmla="*/ 682449 w 4339003"/>
              <a:gd name="connsiteY8" fmla="*/ 266416 h 4786750"/>
              <a:gd name="connsiteX0" fmla="*/ 682449 w 4339003"/>
              <a:gd name="connsiteY0" fmla="*/ 275297 h 4795631"/>
              <a:gd name="connsiteX1" fmla="*/ 3248856 w 4339003"/>
              <a:gd name="connsiteY1" fmla="*/ 0 h 4795631"/>
              <a:gd name="connsiteX2" fmla="*/ 4208008 w 4339003"/>
              <a:gd name="connsiteY2" fmla="*/ 8881 h 4795631"/>
              <a:gd name="connsiteX3" fmla="*/ 4208008 w 4339003"/>
              <a:gd name="connsiteY3" fmla="*/ 4078668 h 4795631"/>
              <a:gd name="connsiteX4" fmla="*/ 4149259 w 4339003"/>
              <a:gd name="connsiteY4" fmla="*/ 4795137 h 4795631"/>
              <a:gd name="connsiteX5" fmla="*/ 2687580 w 4339003"/>
              <a:gd name="connsiteY5" fmla="*/ 4772457 h 4795631"/>
              <a:gd name="connsiteX6" fmla="*/ 555660 w 4339003"/>
              <a:gd name="connsiteY6" fmla="*/ 4795137 h 4795631"/>
              <a:gd name="connsiteX7" fmla="*/ 0 w 4339003"/>
              <a:gd name="connsiteY7" fmla="*/ 3668059 h 4795631"/>
              <a:gd name="connsiteX8" fmla="*/ 682449 w 4339003"/>
              <a:gd name="connsiteY8" fmla="*/ 275297 h 4795631"/>
              <a:gd name="connsiteX0" fmla="*/ 682449 w 4339003"/>
              <a:gd name="connsiteY0" fmla="*/ 275297 h 4795631"/>
              <a:gd name="connsiteX1" fmla="*/ 3248856 w 4339003"/>
              <a:gd name="connsiteY1" fmla="*/ 0 h 4795631"/>
              <a:gd name="connsiteX2" fmla="*/ 4199127 w 4339003"/>
              <a:gd name="connsiteY2" fmla="*/ 1864915 h 4795631"/>
              <a:gd name="connsiteX3" fmla="*/ 4208008 w 4339003"/>
              <a:gd name="connsiteY3" fmla="*/ 4078668 h 4795631"/>
              <a:gd name="connsiteX4" fmla="*/ 4149259 w 4339003"/>
              <a:gd name="connsiteY4" fmla="*/ 4795137 h 4795631"/>
              <a:gd name="connsiteX5" fmla="*/ 2687580 w 4339003"/>
              <a:gd name="connsiteY5" fmla="*/ 4772457 h 4795631"/>
              <a:gd name="connsiteX6" fmla="*/ 555660 w 4339003"/>
              <a:gd name="connsiteY6" fmla="*/ 4795137 h 4795631"/>
              <a:gd name="connsiteX7" fmla="*/ 0 w 4339003"/>
              <a:gd name="connsiteY7" fmla="*/ 3668059 h 4795631"/>
              <a:gd name="connsiteX8" fmla="*/ 682449 w 4339003"/>
              <a:gd name="connsiteY8" fmla="*/ 275297 h 4795631"/>
              <a:gd name="connsiteX0" fmla="*/ 682449 w 4339003"/>
              <a:gd name="connsiteY0" fmla="*/ 275297 h 4795631"/>
              <a:gd name="connsiteX1" fmla="*/ 3248856 w 4339003"/>
              <a:gd name="connsiteY1" fmla="*/ 0 h 4795631"/>
              <a:gd name="connsiteX2" fmla="*/ 4199127 w 4339003"/>
              <a:gd name="connsiteY2" fmla="*/ 1864915 h 4795631"/>
              <a:gd name="connsiteX3" fmla="*/ 4208008 w 4339003"/>
              <a:gd name="connsiteY3" fmla="*/ 4078668 h 4795631"/>
              <a:gd name="connsiteX4" fmla="*/ 4149259 w 4339003"/>
              <a:gd name="connsiteY4" fmla="*/ 4795137 h 4795631"/>
              <a:gd name="connsiteX5" fmla="*/ 2687580 w 4339003"/>
              <a:gd name="connsiteY5" fmla="*/ 4772457 h 4795631"/>
              <a:gd name="connsiteX6" fmla="*/ 555660 w 4339003"/>
              <a:gd name="connsiteY6" fmla="*/ 4795137 h 4795631"/>
              <a:gd name="connsiteX7" fmla="*/ 0 w 4339003"/>
              <a:gd name="connsiteY7" fmla="*/ 3668059 h 4795631"/>
              <a:gd name="connsiteX8" fmla="*/ 682449 w 4339003"/>
              <a:gd name="connsiteY8" fmla="*/ 275297 h 4795631"/>
              <a:gd name="connsiteX0" fmla="*/ 682449 w 4347164"/>
              <a:gd name="connsiteY0" fmla="*/ 0 h 4520334"/>
              <a:gd name="connsiteX1" fmla="*/ 4208008 w 4347164"/>
              <a:gd name="connsiteY1" fmla="*/ 266416 h 4520334"/>
              <a:gd name="connsiteX2" fmla="*/ 4199127 w 4347164"/>
              <a:gd name="connsiteY2" fmla="*/ 1589618 h 4520334"/>
              <a:gd name="connsiteX3" fmla="*/ 4208008 w 4347164"/>
              <a:gd name="connsiteY3" fmla="*/ 3803371 h 4520334"/>
              <a:gd name="connsiteX4" fmla="*/ 4149259 w 4347164"/>
              <a:gd name="connsiteY4" fmla="*/ 4519840 h 4520334"/>
              <a:gd name="connsiteX5" fmla="*/ 2687580 w 4347164"/>
              <a:gd name="connsiteY5" fmla="*/ 4497160 h 4520334"/>
              <a:gd name="connsiteX6" fmla="*/ 555660 w 4347164"/>
              <a:gd name="connsiteY6" fmla="*/ 4519840 h 4520334"/>
              <a:gd name="connsiteX7" fmla="*/ 0 w 4347164"/>
              <a:gd name="connsiteY7" fmla="*/ 3392762 h 4520334"/>
              <a:gd name="connsiteX8" fmla="*/ 682449 w 4347164"/>
              <a:gd name="connsiteY8" fmla="*/ 0 h 4520334"/>
              <a:gd name="connsiteX0" fmla="*/ 682449 w 4339003"/>
              <a:gd name="connsiteY0" fmla="*/ 0 h 4520334"/>
              <a:gd name="connsiteX1" fmla="*/ 4208008 w 4339003"/>
              <a:gd name="connsiteY1" fmla="*/ 266416 h 4520334"/>
              <a:gd name="connsiteX2" fmla="*/ 4199127 w 4339003"/>
              <a:gd name="connsiteY2" fmla="*/ 1589618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682449 w 4339003"/>
              <a:gd name="connsiteY0" fmla="*/ 0 h 4520334"/>
              <a:gd name="connsiteX1" fmla="*/ 4208008 w 4339003"/>
              <a:gd name="connsiteY1" fmla="*/ 266416 h 4520334"/>
              <a:gd name="connsiteX2" fmla="*/ 4208008 w 4339003"/>
              <a:gd name="connsiteY2" fmla="*/ 2593119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682449 w 4339003"/>
              <a:gd name="connsiteY0" fmla="*/ 0 h 4520334"/>
              <a:gd name="connsiteX1" fmla="*/ 4216889 w 4339003"/>
              <a:gd name="connsiteY1" fmla="*/ 1083426 h 4520334"/>
              <a:gd name="connsiteX2" fmla="*/ 4208008 w 4339003"/>
              <a:gd name="connsiteY2" fmla="*/ 2593119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682449 w 4339003"/>
              <a:gd name="connsiteY0" fmla="*/ 0 h 4520334"/>
              <a:gd name="connsiteX1" fmla="*/ 4216889 w 4339003"/>
              <a:gd name="connsiteY1" fmla="*/ 1083426 h 4520334"/>
              <a:gd name="connsiteX2" fmla="*/ 4208008 w 4339003"/>
              <a:gd name="connsiteY2" fmla="*/ 2593119 h 4520334"/>
              <a:gd name="connsiteX3" fmla="*/ 4208008 w 4339003"/>
              <a:gd name="connsiteY3" fmla="*/ 3803371 h 4520334"/>
              <a:gd name="connsiteX4" fmla="*/ 4149259 w 4339003"/>
              <a:gd name="connsiteY4" fmla="*/ 4519840 h 4520334"/>
              <a:gd name="connsiteX5" fmla="*/ 2687580 w 4339003"/>
              <a:gd name="connsiteY5" fmla="*/ 4497160 h 4520334"/>
              <a:gd name="connsiteX6" fmla="*/ 555660 w 4339003"/>
              <a:gd name="connsiteY6" fmla="*/ 4519840 h 4520334"/>
              <a:gd name="connsiteX7" fmla="*/ 0 w 4339003"/>
              <a:gd name="connsiteY7" fmla="*/ 3392762 h 4520334"/>
              <a:gd name="connsiteX8" fmla="*/ 682449 w 4339003"/>
              <a:gd name="connsiteY8" fmla="*/ 0 h 4520334"/>
              <a:gd name="connsiteX0" fmla="*/ 2920468 w 4339003"/>
              <a:gd name="connsiteY0" fmla="*/ 0 h 4396007"/>
              <a:gd name="connsiteX1" fmla="*/ 4216889 w 4339003"/>
              <a:gd name="connsiteY1" fmla="*/ 959099 h 4396007"/>
              <a:gd name="connsiteX2" fmla="*/ 4208008 w 4339003"/>
              <a:gd name="connsiteY2" fmla="*/ 2468792 h 4396007"/>
              <a:gd name="connsiteX3" fmla="*/ 4208008 w 4339003"/>
              <a:gd name="connsiteY3" fmla="*/ 3679044 h 4396007"/>
              <a:gd name="connsiteX4" fmla="*/ 4149259 w 4339003"/>
              <a:gd name="connsiteY4" fmla="*/ 4395513 h 4396007"/>
              <a:gd name="connsiteX5" fmla="*/ 2687580 w 4339003"/>
              <a:gd name="connsiteY5" fmla="*/ 4372833 h 4396007"/>
              <a:gd name="connsiteX6" fmla="*/ 555660 w 4339003"/>
              <a:gd name="connsiteY6" fmla="*/ 4395513 h 4396007"/>
              <a:gd name="connsiteX7" fmla="*/ 0 w 4339003"/>
              <a:gd name="connsiteY7" fmla="*/ 3268435 h 4396007"/>
              <a:gd name="connsiteX8" fmla="*/ 2920468 w 4339003"/>
              <a:gd name="connsiteY8" fmla="*/ 0 h 4396007"/>
              <a:gd name="connsiteX0" fmla="*/ 2920468 w 4339003"/>
              <a:gd name="connsiteY0" fmla="*/ 0 h 4396007"/>
              <a:gd name="connsiteX1" fmla="*/ 4216889 w 4339003"/>
              <a:gd name="connsiteY1" fmla="*/ 959099 h 4396007"/>
              <a:gd name="connsiteX2" fmla="*/ 4208008 w 4339003"/>
              <a:gd name="connsiteY2" fmla="*/ 2468792 h 4396007"/>
              <a:gd name="connsiteX3" fmla="*/ 4208008 w 4339003"/>
              <a:gd name="connsiteY3" fmla="*/ 3679044 h 4396007"/>
              <a:gd name="connsiteX4" fmla="*/ 4149259 w 4339003"/>
              <a:gd name="connsiteY4" fmla="*/ 4395513 h 4396007"/>
              <a:gd name="connsiteX5" fmla="*/ 2687580 w 4339003"/>
              <a:gd name="connsiteY5" fmla="*/ 4372833 h 4396007"/>
              <a:gd name="connsiteX6" fmla="*/ 555660 w 4339003"/>
              <a:gd name="connsiteY6" fmla="*/ 4395513 h 4396007"/>
              <a:gd name="connsiteX7" fmla="*/ 0 w 4339003"/>
              <a:gd name="connsiteY7" fmla="*/ 3268435 h 4396007"/>
              <a:gd name="connsiteX8" fmla="*/ 2920468 w 4339003"/>
              <a:gd name="connsiteY8" fmla="*/ 0 h 4396007"/>
              <a:gd name="connsiteX0" fmla="*/ 4234861 w 4339003"/>
              <a:gd name="connsiteY0" fmla="*/ 27205 h 4272243"/>
              <a:gd name="connsiteX1" fmla="*/ 4216889 w 4339003"/>
              <a:gd name="connsiteY1" fmla="*/ 835335 h 4272243"/>
              <a:gd name="connsiteX2" fmla="*/ 4208008 w 4339003"/>
              <a:gd name="connsiteY2" fmla="*/ 2345028 h 4272243"/>
              <a:gd name="connsiteX3" fmla="*/ 4208008 w 4339003"/>
              <a:gd name="connsiteY3" fmla="*/ 3555280 h 4272243"/>
              <a:gd name="connsiteX4" fmla="*/ 4149259 w 4339003"/>
              <a:gd name="connsiteY4" fmla="*/ 4271749 h 4272243"/>
              <a:gd name="connsiteX5" fmla="*/ 2687580 w 4339003"/>
              <a:gd name="connsiteY5" fmla="*/ 4249069 h 4272243"/>
              <a:gd name="connsiteX6" fmla="*/ 555660 w 4339003"/>
              <a:gd name="connsiteY6" fmla="*/ 4271749 h 4272243"/>
              <a:gd name="connsiteX7" fmla="*/ 0 w 4339003"/>
              <a:gd name="connsiteY7" fmla="*/ 3144671 h 4272243"/>
              <a:gd name="connsiteX8" fmla="*/ 4234861 w 4339003"/>
              <a:gd name="connsiteY8" fmla="*/ 27205 h 4272243"/>
              <a:gd name="connsiteX0" fmla="*/ 4234861 w 4339003"/>
              <a:gd name="connsiteY0" fmla="*/ 0 h 4245038"/>
              <a:gd name="connsiteX1" fmla="*/ 4216889 w 4339003"/>
              <a:gd name="connsiteY1" fmla="*/ 808130 h 4245038"/>
              <a:gd name="connsiteX2" fmla="*/ 4208008 w 4339003"/>
              <a:gd name="connsiteY2" fmla="*/ 2317823 h 4245038"/>
              <a:gd name="connsiteX3" fmla="*/ 4208008 w 4339003"/>
              <a:gd name="connsiteY3" fmla="*/ 3528075 h 4245038"/>
              <a:gd name="connsiteX4" fmla="*/ 4149259 w 4339003"/>
              <a:gd name="connsiteY4" fmla="*/ 4244544 h 4245038"/>
              <a:gd name="connsiteX5" fmla="*/ 2687580 w 4339003"/>
              <a:gd name="connsiteY5" fmla="*/ 4221864 h 4245038"/>
              <a:gd name="connsiteX6" fmla="*/ 555660 w 4339003"/>
              <a:gd name="connsiteY6" fmla="*/ 4244544 h 4245038"/>
              <a:gd name="connsiteX7" fmla="*/ 0 w 4339003"/>
              <a:gd name="connsiteY7" fmla="*/ 3117466 h 4245038"/>
              <a:gd name="connsiteX8" fmla="*/ 4234861 w 4339003"/>
              <a:gd name="connsiteY8" fmla="*/ 0 h 4245038"/>
              <a:gd name="connsiteX0" fmla="*/ 4234861 w 4339003"/>
              <a:gd name="connsiteY0" fmla="*/ 0 h 4245038"/>
              <a:gd name="connsiteX1" fmla="*/ 4216889 w 4339003"/>
              <a:gd name="connsiteY1" fmla="*/ 808130 h 4245038"/>
              <a:gd name="connsiteX2" fmla="*/ 4208008 w 4339003"/>
              <a:gd name="connsiteY2" fmla="*/ 2317823 h 4245038"/>
              <a:gd name="connsiteX3" fmla="*/ 4208008 w 4339003"/>
              <a:gd name="connsiteY3" fmla="*/ 3528075 h 4245038"/>
              <a:gd name="connsiteX4" fmla="*/ 4149259 w 4339003"/>
              <a:gd name="connsiteY4" fmla="*/ 4244544 h 4245038"/>
              <a:gd name="connsiteX5" fmla="*/ 2687580 w 4339003"/>
              <a:gd name="connsiteY5" fmla="*/ 4221864 h 4245038"/>
              <a:gd name="connsiteX6" fmla="*/ 555660 w 4339003"/>
              <a:gd name="connsiteY6" fmla="*/ 4244544 h 4245038"/>
              <a:gd name="connsiteX7" fmla="*/ 0 w 4339003"/>
              <a:gd name="connsiteY7" fmla="*/ 3117466 h 4245038"/>
              <a:gd name="connsiteX8" fmla="*/ 4234861 w 4339003"/>
              <a:gd name="connsiteY8" fmla="*/ 0 h 4245038"/>
              <a:gd name="connsiteX0" fmla="*/ 4217099 w 4339003"/>
              <a:gd name="connsiteY0" fmla="*/ 0 h 4245038"/>
              <a:gd name="connsiteX1" fmla="*/ 4216889 w 4339003"/>
              <a:gd name="connsiteY1" fmla="*/ 808130 h 4245038"/>
              <a:gd name="connsiteX2" fmla="*/ 4208008 w 4339003"/>
              <a:gd name="connsiteY2" fmla="*/ 2317823 h 4245038"/>
              <a:gd name="connsiteX3" fmla="*/ 4208008 w 4339003"/>
              <a:gd name="connsiteY3" fmla="*/ 3528075 h 4245038"/>
              <a:gd name="connsiteX4" fmla="*/ 4149259 w 4339003"/>
              <a:gd name="connsiteY4" fmla="*/ 4244544 h 4245038"/>
              <a:gd name="connsiteX5" fmla="*/ 2687580 w 4339003"/>
              <a:gd name="connsiteY5" fmla="*/ 4221864 h 4245038"/>
              <a:gd name="connsiteX6" fmla="*/ 555660 w 4339003"/>
              <a:gd name="connsiteY6" fmla="*/ 4244544 h 4245038"/>
              <a:gd name="connsiteX7" fmla="*/ 0 w 4339003"/>
              <a:gd name="connsiteY7" fmla="*/ 3117466 h 4245038"/>
              <a:gd name="connsiteX8" fmla="*/ 4217099 w 4339003"/>
              <a:gd name="connsiteY8" fmla="*/ 0 h 4245038"/>
              <a:gd name="connsiteX0" fmla="*/ 4530644 w 4652548"/>
              <a:gd name="connsiteY0" fmla="*/ 11031 h 4256069"/>
              <a:gd name="connsiteX1" fmla="*/ 4530434 w 4652548"/>
              <a:gd name="connsiteY1" fmla="*/ 819161 h 4256069"/>
              <a:gd name="connsiteX2" fmla="*/ 4521553 w 4652548"/>
              <a:gd name="connsiteY2" fmla="*/ 2328854 h 4256069"/>
              <a:gd name="connsiteX3" fmla="*/ 4521553 w 4652548"/>
              <a:gd name="connsiteY3" fmla="*/ 3539106 h 4256069"/>
              <a:gd name="connsiteX4" fmla="*/ 4462804 w 4652548"/>
              <a:gd name="connsiteY4" fmla="*/ 4255575 h 4256069"/>
              <a:gd name="connsiteX5" fmla="*/ 3001125 w 4652548"/>
              <a:gd name="connsiteY5" fmla="*/ 4232895 h 4256069"/>
              <a:gd name="connsiteX6" fmla="*/ 869205 w 4652548"/>
              <a:gd name="connsiteY6" fmla="*/ 4255575 h 4256069"/>
              <a:gd name="connsiteX7" fmla="*/ 313545 w 4652548"/>
              <a:gd name="connsiteY7" fmla="*/ 3128497 h 4256069"/>
              <a:gd name="connsiteX8" fmla="*/ 4530644 w 4652548"/>
              <a:gd name="connsiteY8" fmla="*/ 11031 h 4256069"/>
              <a:gd name="connsiteX0" fmla="*/ 4588566 w 4710470"/>
              <a:gd name="connsiteY0" fmla="*/ 11001 h 4256039"/>
              <a:gd name="connsiteX1" fmla="*/ 4588356 w 4710470"/>
              <a:gd name="connsiteY1" fmla="*/ 819131 h 4256039"/>
              <a:gd name="connsiteX2" fmla="*/ 4579475 w 4710470"/>
              <a:gd name="connsiteY2" fmla="*/ 2328824 h 4256039"/>
              <a:gd name="connsiteX3" fmla="*/ 4579475 w 4710470"/>
              <a:gd name="connsiteY3" fmla="*/ 3539076 h 4256039"/>
              <a:gd name="connsiteX4" fmla="*/ 4520726 w 4710470"/>
              <a:gd name="connsiteY4" fmla="*/ 4255545 h 4256039"/>
              <a:gd name="connsiteX5" fmla="*/ 3059047 w 4710470"/>
              <a:gd name="connsiteY5" fmla="*/ 4232865 h 4256039"/>
              <a:gd name="connsiteX6" fmla="*/ 927127 w 4710470"/>
              <a:gd name="connsiteY6" fmla="*/ 4255545 h 4256039"/>
              <a:gd name="connsiteX7" fmla="*/ 371467 w 4710470"/>
              <a:gd name="connsiteY7" fmla="*/ 3128467 h 4256039"/>
              <a:gd name="connsiteX8" fmla="*/ 4588566 w 4710470"/>
              <a:gd name="connsiteY8" fmla="*/ 11001 h 4256039"/>
              <a:gd name="connsiteX0" fmla="*/ 4588566 w 4710470"/>
              <a:gd name="connsiteY0" fmla="*/ 11001 h 4256039"/>
              <a:gd name="connsiteX1" fmla="*/ 4588356 w 4710470"/>
              <a:gd name="connsiteY1" fmla="*/ 819131 h 4256039"/>
              <a:gd name="connsiteX2" fmla="*/ 4579475 w 4710470"/>
              <a:gd name="connsiteY2" fmla="*/ 2328824 h 4256039"/>
              <a:gd name="connsiteX3" fmla="*/ 4579475 w 4710470"/>
              <a:gd name="connsiteY3" fmla="*/ 3539076 h 4256039"/>
              <a:gd name="connsiteX4" fmla="*/ 4520726 w 4710470"/>
              <a:gd name="connsiteY4" fmla="*/ 4255545 h 4256039"/>
              <a:gd name="connsiteX5" fmla="*/ 3059047 w 4710470"/>
              <a:gd name="connsiteY5" fmla="*/ 4232865 h 4256039"/>
              <a:gd name="connsiteX6" fmla="*/ 927127 w 4710470"/>
              <a:gd name="connsiteY6" fmla="*/ 4255545 h 4256039"/>
              <a:gd name="connsiteX7" fmla="*/ 371467 w 4710470"/>
              <a:gd name="connsiteY7" fmla="*/ 3128467 h 4256039"/>
              <a:gd name="connsiteX8" fmla="*/ 4588566 w 4710470"/>
              <a:gd name="connsiteY8" fmla="*/ 11001 h 4256039"/>
              <a:gd name="connsiteX0" fmla="*/ 4607905 w 4729809"/>
              <a:gd name="connsiteY0" fmla="*/ 11222 h 4256260"/>
              <a:gd name="connsiteX1" fmla="*/ 4607695 w 4729809"/>
              <a:gd name="connsiteY1" fmla="*/ 819352 h 4256260"/>
              <a:gd name="connsiteX2" fmla="*/ 4598814 w 4729809"/>
              <a:gd name="connsiteY2" fmla="*/ 2329045 h 4256260"/>
              <a:gd name="connsiteX3" fmla="*/ 4598814 w 4729809"/>
              <a:gd name="connsiteY3" fmla="*/ 3539297 h 4256260"/>
              <a:gd name="connsiteX4" fmla="*/ 4540065 w 4729809"/>
              <a:gd name="connsiteY4" fmla="*/ 4255766 h 4256260"/>
              <a:gd name="connsiteX5" fmla="*/ 3078386 w 4729809"/>
              <a:gd name="connsiteY5" fmla="*/ 4233086 h 4256260"/>
              <a:gd name="connsiteX6" fmla="*/ 946466 w 4729809"/>
              <a:gd name="connsiteY6" fmla="*/ 4255766 h 4256260"/>
              <a:gd name="connsiteX7" fmla="*/ 390806 w 4729809"/>
              <a:gd name="connsiteY7" fmla="*/ 3128688 h 4256260"/>
              <a:gd name="connsiteX8" fmla="*/ 4607905 w 4729809"/>
              <a:gd name="connsiteY8" fmla="*/ 11222 h 4256260"/>
              <a:gd name="connsiteX0" fmla="*/ 4536783 w 4658687"/>
              <a:gd name="connsiteY0" fmla="*/ 8722 h 4253760"/>
              <a:gd name="connsiteX1" fmla="*/ 4536573 w 4658687"/>
              <a:gd name="connsiteY1" fmla="*/ 816852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760"/>
              <a:gd name="connsiteX1" fmla="*/ 4536573 w 4658687"/>
              <a:gd name="connsiteY1" fmla="*/ 1029985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760"/>
              <a:gd name="connsiteX1" fmla="*/ 4536573 w 4658687"/>
              <a:gd name="connsiteY1" fmla="*/ 1029985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760"/>
              <a:gd name="connsiteX1" fmla="*/ 4536573 w 4658687"/>
              <a:gd name="connsiteY1" fmla="*/ 1029985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760"/>
              <a:gd name="connsiteX1" fmla="*/ 4536573 w 4658687"/>
              <a:gd name="connsiteY1" fmla="*/ 1029985 h 4253760"/>
              <a:gd name="connsiteX2" fmla="*/ 4527692 w 4658687"/>
              <a:gd name="connsiteY2" fmla="*/ 2326545 h 4253760"/>
              <a:gd name="connsiteX3" fmla="*/ 4527692 w 4658687"/>
              <a:gd name="connsiteY3" fmla="*/ 3536797 h 4253760"/>
              <a:gd name="connsiteX4" fmla="*/ 4468943 w 4658687"/>
              <a:gd name="connsiteY4" fmla="*/ 4253266 h 4253760"/>
              <a:gd name="connsiteX5" fmla="*/ 3007264 w 4658687"/>
              <a:gd name="connsiteY5" fmla="*/ 4230586 h 4253760"/>
              <a:gd name="connsiteX6" fmla="*/ 875344 w 4658687"/>
              <a:gd name="connsiteY6" fmla="*/ 4253266 h 4253760"/>
              <a:gd name="connsiteX7" fmla="*/ 319684 w 4658687"/>
              <a:gd name="connsiteY7" fmla="*/ 3126188 h 4253760"/>
              <a:gd name="connsiteX8" fmla="*/ 4536783 w 4658687"/>
              <a:gd name="connsiteY8" fmla="*/ 8722 h 4253760"/>
              <a:gd name="connsiteX0" fmla="*/ 4536783 w 4658687"/>
              <a:gd name="connsiteY0" fmla="*/ 8722 h 4253266"/>
              <a:gd name="connsiteX1" fmla="*/ 4536573 w 4658687"/>
              <a:gd name="connsiteY1" fmla="*/ 1029985 h 4253266"/>
              <a:gd name="connsiteX2" fmla="*/ 4527692 w 4658687"/>
              <a:gd name="connsiteY2" fmla="*/ 2326545 h 4253266"/>
              <a:gd name="connsiteX3" fmla="*/ 4527692 w 4658687"/>
              <a:gd name="connsiteY3" fmla="*/ 3536797 h 4253266"/>
              <a:gd name="connsiteX4" fmla="*/ 4468943 w 4658687"/>
              <a:gd name="connsiteY4" fmla="*/ 4253266 h 4253266"/>
              <a:gd name="connsiteX5" fmla="*/ 3087193 w 4658687"/>
              <a:gd name="connsiteY5" fmla="*/ 4239467 h 4253266"/>
              <a:gd name="connsiteX6" fmla="*/ 875344 w 4658687"/>
              <a:gd name="connsiteY6" fmla="*/ 4253266 h 4253266"/>
              <a:gd name="connsiteX7" fmla="*/ 319684 w 4658687"/>
              <a:gd name="connsiteY7" fmla="*/ 3126188 h 4253266"/>
              <a:gd name="connsiteX8" fmla="*/ 4536783 w 4658687"/>
              <a:gd name="connsiteY8" fmla="*/ 8722 h 4253266"/>
              <a:gd name="connsiteX0" fmla="*/ 4536783 w 4658687"/>
              <a:gd name="connsiteY0" fmla="*/ 8722 h 4253266"/>
              <a:gd name="connsiteX1" fmla="*/ 4536573 w 4658687"/>
              <a:gd name="connsiteY1" fmla="*/ 1029985 h 4253266"/>
              <a:gd name="connsiteX2" fmla="*/ 4527692 w 4658687"/>
              <a:gd name="connsiteY2" fmla="*/ 2326545 h 4253266"/>
              <a:gd name="connsiteX3" fmla="*/ 4527692 w 4658687"/>
              <a:gd name="connsiteY3" fmla="*/ 3536797 h 4253266"/>
              <a:gd name="connsiteX4" fmla="*/ 4468943 w 4658687"/>
              <a:gd name="connsiteY4" fmla="*/ 4253266 h 4253266"/>
              <a:gd name="connsiteX5" fmla="*/ 3087193 w 4658687"/>
              <a:gd name="connsiteY5" fmla="*/ 4239467 h 4253266"/>
              <a:gd name="connsiteX6" fmla="*/ 875344 w 4658687"/>
              <a:gd name="connsiteY6" fmla="*/ 4253266 h 4253266"/>
              <a:gd name="connsiteX7" fmla="*/ 319684 w 4658687"/>
              <a:gd name="connsiteY7" fmla="*/ 3126188 h 4253266"/>
              <a:gd name="connsiteX8" fmla="*/ 4536783 w 4658687"/>
              <a:gd name="connsiteY8" fmla="*/ 8722 h 4253266"/>
              <a:gd name="connsiteX0" fmla="*/ 4536783 w 4658687"/>
              <a:gd name="connsiteY0" fmla="*/ 8722 h 4253266"/>
              <a:gd name="connsiteX1" fmla="*/ 4536573 w 4658687"/>
              <a:gd name="connsiteY1" fmla="*/ 1029985 h 4253266"/>
              <a:gd name="connsiteX2" fmla="*/ 4527692 w 4658687"/>
              <a:gd name="connsiteY2" fmla="*/ 2326545 h 4253266"/>
              <a:gd name="connsiteX3" fmla="*/ 4527692 w 4658687"/>
              <a:gd name="connsiteY3" fmla="*/ 3536797 h 4253266"/>
              <a:gd name="connsiteX4" fmla="*/ 4468943 w 4658687"/>
              <a:gd name="connsiteY4" fmla="*/ 4253266 h 4253266"/>
              <a:gd name="connsiteX5" fmla="*/ 3096074 w 4658687"/>
              <a:gd name="connsiteY5" fmla="*/ 4248347 h 4253266"/>
              <a:gd name="connsiteX6" fmla="*/ 875344 w 4658687"/>
              <a:gd name="connsiteY6" fmla="*/ 4253266 h 4253266"/>
              <a:gd name="connsiteX7" fmla="*/ 319684 w 4658687"/>
              <a:gd name="connsiteY7" fmla="*/ 3126188 h 4253266"/>
              <a:gd name="connsiteX8" fmla="*/ 4536783 w 4658687"/>
              <a:gd name="connsiteY8" fmla="*/ 8722 h 4253266"/>
              <a:gd name="connsiteX0" fmla="*/ 4536783 w 4709940"/>
              <a:gd name="connsiteY0" fmla="*/ 8722 h 4253266"/>
              <a:gd name="connsiteX1" fmla="*/ 4536573 w 4709940"/>
              <a:gd name="connsiteY1" fmla="*/ 1029985 h 4253266"/>
              <a:gd name="connsiteX2" fmla="*/ 4527692 w 4709940"/>
              <a:gd name="connsiteY2" fmla="*/ 2326545 h 4253266"/>
              <a:gd name="connsiteX3" fmla="*/ 4527692 w 4709940"/>
              <a:gd name="connsiteY3" fmla="*/ 3536797 h 4253266"/>
              <a:gd name="connsiteX4" fmla="*/ 4539992 w 4709940"/>
              <a:gd name="connsiteY4" fmla="*/ 4253266 h 4253266"/>
              <a:gd name="connsiteX5" fmla="*/ 3096074 w 4709940"/>
              <a:gd name="connsiteY5" fmla="*/ 4248347 h 4253266"/>
              <a:gd name="connsiteX6" fmla="*/ 875344 w 4709940"/>
              <a:gd name="connsiteY6" fmla="*/ 4253266 h 4253266"/>
              <a:gd name="connsiteX7" fmla="*/ 319684 w 4709940"/>
              <a:gd name="connsiteY7" fmla="*/ 3126188 h 4253266"/>
              <a:gd name="connsiteX8" fmla="*/ 4536783 w 4709940"/>
              <a:gd name="connsiteY8" fmla="*/ 8722 h 4253266"/>
              <a:gd name="connsiteX0" fmla="*/ 4536783 w 4539992"/>
              <a:gd name="connsiteY0" fmla="*/ 8722 h 4253266"/>
              <a:gd name="connsiteX1" fmla="*/ 4536573 w 4539992"/>
              <a:gd name="connsiteY1" fmla="*/ 1029985 h 4253266"/>
              <a:gd name="connsiteX2" fmla="*/ 4527692 w 4539992"/>
              <a:gd name="connsiteY2" fmla="*/ 2326545 h 4253266"/>
              <a:gd name="connsiteX3" fmla="*/ 4527692 w 4539992"/>
              <a:gd name="connsiteY3" fmla="*/ 3536797 h 4253266"/>
              <a:gd name="connsiteX4" fmla="*/ 4539992 w 4539992"/>
              <a:gd name="connsiteY4" fmla="*/ 4253266 h 4253266"/>
              <a:gd name="connsiteX5" fmla="*/ 3096074 w 4539992"/>
              <a:gd name="connsiteY5" fmla="*/ 4248347 h 4253266"/>
              <a:gd name="connsiteX6" fmla="*/ 875344 w 4539992"/>
              <a:gd name="connsiteY6" fmla="*/ 4253266 h 4253266"/>
              <a:gd name="connsiteX7" fmla="*/ 319684 w 4539992"/>
              <a:gd name="connsiteY7" fmla="*/ 3126188 h 4253266"/>
              <a:gd name="connsiteX8" fmla="*/ 4536783 w 4539992"/>
              <a:gd name="connsiteY8" fmla="*/ 8722 h 4253266"/>
              <a:gd name="connsiteX0" fmla="*/ 4536783 w 4539992"/>
              <a:gd name="connsiteY0" fmla="*/ 8722 h 4253266"/>
              <a:gd name="connsiteX1" fmla="*/ 4518811 w 4539992"/>
              <a:gd name="connsiteY1" fmla="*/ 1029985 h 4253266"/>
              <a:gd name="connsiteX2" fmla="*/ 4527692 w 4539992"/>
              <a:gd name="connsiteY2" fmla="*/ 2326545 h 4253266"/>
              <a:gd name="connsiteX3" fmla="*/ 4527692 w 4539992"/>
              <a:gd name="connsiteY3" fmla="*/ 3536797 h 4253266"/>
              <a:gd name="connsiteX4" fmla="*/ 4539992 w 4539992"/>
              <a:gd name="connsiteY4" fmla="*/ 4253266 h 4253266"/>
              <a:gd name="connsiteX5" fmla="*/ 3096074 w 4539992"/>
              <a:gd name="connsiteY5" fmla="*/ 4248347 h 4253266"/>
              <a:gd name="connsiteX6" fmla="*/ 875344 w 4539992"/>
              <a:gd name="connsiteY6" fmla="*/ 4253266 h 4253266"/>
              <a:gd name="connsiteX7" fmla="*/ 319684 w 4539992"/>
              <a:gd name="connsiteY7" fmla="*/ 3126188 h 4253266"/>
              <a:gd name="connsiteX8" fmla="*/ 4536783 w 4539992"/>
              <a:gd name="connsiteY8" fmla="*/ 8722 h 4253266"/>
              <a:gd name="connsiteX0" fmla="*/ 4536783 w 4539992"/>
              <a:gd name="connsiteY0" fmla="*/ 8722 h 4253266"/>
              <a:gd name="connsiteX1" fmla="*/ 4518811 w 4539992"/>
              <a:gd name="connsiteY1" fmla="*/ 1029985 h 4253266"/>
              <a:gd name="connsiteX2" fmla="*/ 4527692 w 4539992"/>
              <a:gd name="connsiteY2" fmla="*/ 2326545 h 4253266"/>
              <a:gd name="connsiteX3" fmla="*/ 4527692 w 4539992"/>
              <a:gd name="connsiteY3" fmla="*/ 3536797 h 4253266"/>
              <a:gd name="connsiteX4" fmla="*/ 4539992 w 4539992"/>
              <a:gd name="connsiteY4" fmla="*/ 4253266 h 4253266"/>
              <a:gd name="connsiteX5" fmla="*/ 3096074 w 4539992"/>
              <a:gd name="connsiteY5" fmla="*/ 4248347 h 4253266"/>
              <a:gd name="connsiteX6" fmla="*/ 875344 w 4539992"/>
              <a:gd name="connsiteY6" fmla="*/ 4253266 h 4253266"/>
              <a:gd name="connsiteX7" fmla="*/ 319684 w 4539992"/>
              <a:gd name="connsiteY7" fmla="*/ 3126188 h 4253266"/>
              <a:gd name="connsiteX8" fmla="*/ 4536783 w 4539992"/>
              <a:gd name="connsiteY8" fmla="*/ 8722 h 4253266"/>
              <a:gd name="connsiteX0" fmla="*/ 4536783 w 4539992"/>
              <a:gd name="connsiteY0" fmla="*/ 8722 h 4253266"/>
              <a:gd name="connsiteX1" fmla="*/ 4536573 w 4539992"/>
              <a:gd name="connsiteY1" fmla="*/ 1074387 h 4253266"/>
              <a:gd name="connsiteX2" fmla="*/ 4527692 w 4539992"/>
              <a:gd name="connsiteY2" fmla="*/ 2326545 h 4253266"/>
              <a:gd name="connsiteX3" fmla="*/ 4527692 w 4539992"/>
              <a:gd name="connsiteY3" fmla="*/ 3536797 h 4253266"/>
              <a:gd name="connsiteX4" fmla="*/ 4539992 w 4539992"/>
              <a:gd name="connsiteY4" fmla="*/ 4253266 h 4253266"/>
              <a:gd name="connsiteX5" fmla="*/ 3096074 w 4539992"/>
              <a:gd name="connsiteY5" fmla="*/ 4248347 h 4253266"/>
              <a:gd name="connsiteX6" fmla="*/ 875344 w 4539992"/>
              <a:gd name="connsiteY6" fmla="*/ 4253266 h 4253266"/>
              <a:gd name="connsiteX7" fmla="*/ 319684 w 4539992"/>
              <a:gd name="connsiteY7" fmla="*/ 3126188 h 4253266"/>
              <a:gd name="connsiteX8" fmla="*/ 4536783 w 4539992"/>
              <a:gd name="connsiteY8" fmla="*/ 8722 h 4253266"/>
              <a:gd name="connsiteX0" fmla="*/ 4545930 w 4549139"/>
              <a:gd name="connsiteY0" fmla="*/ 13995 h 4258539"/>
              <a:gd name="connsiteX1" fmla="*/ 4545720 w 4549139"/>
              <a:gd name="connsiteY1" fmla="*/ 1079660 h 4258539"/>
              <a:gd name="connsiteX2" fmla="*/ 4536839 w 4549139"/>
              <a:gd name="connsiteY2" fmla="*/ 2331818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79660 h 4258539"/>
              <a:gd name="connsiteX2" fmla="*/ 4536839 w 4549139"/>
              <a:gd name="connsiteY2" fmla="*/ 2331818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49777 h 4258539"/>
              <a:gd name="connsiteX2" fmla="*/ 4536839 w 4549139"/>
              <a:gd name="connsiteY2" fmla="*/ 2331818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49777 h 4258539"/>
              <a:gd name="connsiteX2" fmla="*/ 4536839 w 4549139"/>
              <a:gd name="connsiteY2" fmla="*/ 2331818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49777 h 4258539"/>
              <a:gd name="connsiteX2" fmla="*/ 4536839 w 4549139"/>
              <a:gd name="connsiteY2" fmla="*/ 2361700 h 4258539"/>
              <a:gd name="connsiteX3" fmla="*/ 4536839 w 4549139"/>
              <a:gd name="connsiteY3" fmla="*/ 3542070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549139"/>
              <a:gd name="connsiteY0" fmla="*/ 13995 h 4258539"/>
              <a:gd name="connsiteX1" fmla="*/ 4545720 w 4549139"/>
              <a:gd name="connsiteY1" fmla="*/ 1049777 h 4258539"/>
              <a:gd name="connsiteX2" fmla="*/ 4536839 w 4549139"/>
              <a:gd name="connsiteY2" fmla="*/ 2361700 h 4258539"/>
              <a:gd name="connsiteX3" fmla="*/ 4544309 w 4549139"/>
              <a:gd name="connsiteY3" fmla="*/ 3504717 h 4258539"/>
              <a:gd name="connsiteX4" fmla="*/ 4549139 w 4549139"/>
              <a:gd name="connsiteY4" fmla="*/ 4258539 h 4258539"/>
              <a:gd name="connsiteX5" fmla="*/ 3105221 w 4549139"/>
              <a:gd name="connsiteY5" fmla="*/ 4253620 h 4258539"/>
              <a:gd name="connsiteX6" fmla="*/ 884491 w 4549139"/>
              <a:gd name="connsiteY6" fmla="*/ 4258539 h 4258539"/>
              <a:gd name="connsiteX7" fmla="*/ 328831 w 4549139"/>
              <a:gd name="connsiteY7" fmla="*/ 3131461 h 4258539"/>
              <a:gd name="connsiteX8" fmla="*/ 4545930 w 4549139"/>
              <a:gd name="connsiteY8" fmla="*/ 13995 h 4258539"/>
              <a:gd name="connsiteX0" fmla="*/ 4545930 w 4652207"/>
              <a:gd name="connsiteY0" fmla="*/ 13995 h 4258539"/>
              <a:gd name="connsiteX1" fmla="*/ 4545720 w 4652207"/>
              <a:gd name="connsiteY1" fmla="*/ 1049777 h 4258539"/>
              <a:gd name="connsiteX2" fmla="*/ 4536839 w 4652207"/>
              <a:gd name="connsiteY2" fmla="*/ 2361700 h 4258539"/>
              <a:gd name="connsiteX3" fmla="*/ 4549139 w 4652207"/>
              <a:gd name="connsiteY3" fmla="*/ 4258539 h 4258539"/>
              <a:gd name="connsiteX4" fmla="*/ 3105221 w 4652207"/>
              <a:gd name="connsiteY4" fmla="*/ 4253620 h 4258539"/>
              <a:gd name="connsiteX5" fmla="*/ 884491 w 4652207"/>
              <a:gd name="connsiteY5" fmla="*/ 4258539 h 4258539"/>
              <a:gd name="connsiteX6" fmla="*/ 328831 w 4652207"/>
              <a:gd name="connsiteY6" fmla="*/ 3131461 h 4258539"/>
              <a:gd name="connsiteX7" fmla="*/ 4545930 w 4652207"/>
              <a:gd name="connsiteY7" fmla="*/ 13995 h 4258539"/>
              <a:gd name="connsiteX0" fmla="*/ 4545930 w 4655080"/>
              <a:gd name="connsiteY0" fmla="*/ 13995 h 4258539"/>
              <a:gd name="connsiteX1" fmla="*/ 4545720 w 4655080"/>
              <a:gd name="connsiteY1" fmla="*/ 1049777 h 4258539"/>
              <a:gd name="connsiteX2" fmla="*/ 4549139 w 4655080"/>
              <a:gd name="connsiteY2" fmla="*/ 4258539 h 4258539"/>
              <a:gd name="connsiteX3" fmla="*/ 3105221 w 4655080"/>
              <a:gd name="connsiteY3" fmla="*/ 4253620 h 4258539"/>
              <a:gd name="connsiteX4" fmla="*/ 884491 w 4655080"/>
              <a:gd name="connsiteY4" fmla="*/ 4258539 h 4258539"/>
              <a:gd name="connsiteX5" fmla="*/ 328831 w 4655080"/>
              <a:gd name="connsiteY5" fmla="*/ 3131461 h 4258539"/>
              <a:gd name="connsiteX6" fmla="*/ 4545930 w 4655080"/>
              <a:gd name="connsiteY6" fmla="*/ 13995 h 4258539"/>
              <a:gd name="connsiteX0" fmla="*/ 4545930 w 4549309"/>
              <a:gd name="connsiteY0" fmla="*/ 13995 h 4258539"/>
              <a:gd name="connsiteX1" fmla="*/ 4545720 w 4549309"/>
              <a:gd name="connsiteY1" fmla="*/ 1049777 h 4258539"/>
              <a:gd name="connsiteX2" fmla="*/ 4549139 w 4549309"/>
              <a:gd name="connsiteY2" fmla="*/ 4258539 h 4258539"/>
              <a:gd name="connsiteX3" fmla="*/ 3105221 w 4549309"/>
              <a:gd name="connsiteY3" fmla="*/ 4253620 h 4258539"/>
              <a:gd name="connsiteX4" fmla="*/ 884491 w 4549309"/>
              <a:gd name="connsiteY4" fmla="*/ 4258539 h 4258539"/>
              <a:gd name="connsiteX5" fmla="*/ 328831 w 4549309"/>
              <a:gd name="connsiteY5" fmla="*/ 3131461 h 4258539"/>
              <a:gd name="connsiteX6" fmla="*/ 4545930 w 4549309"/>
              <a:gd name="connsiteY6" fmla="*/ 13995 h 4258539"/>
              <a:gd name="connsiteX0" fmla="*/ 4545930 w 4549309"/>
              <a:gd name="connsiteY0" fmla="*/ 13995 h 4258539"/>
              <a:gd name="connsiteX1" fmla="*/ 4545720 w 4549309"/>
              <a:gd name="connsiteY1" fmla="*/ 1049777 h 4258539"/>
              <a:gd name="connsiteX2" fmla="*/ 4549139 w 4549309"/>
              <a:gd name="connsiteY2" fmla="*/ 4258539 h 4258539"/>
              <a:gd name="connsiteX3" fmla="*/ 3105221 w 4549309"/>
              <a:gd name="connsiteY3" fmla="*/ 4253620 h 4258539"/>
              <a:gd name="connsiteX4" fmla="*/ 884491 w 4549309"/>
              <a:gd name="connsiteY4" fmla="*/ 4258539 h 4258539"/>
              <a:gd name="connsiteX5" fmla="*/ 328831 w 4549309"/>
              <a:gd name="connsiteY5" fmla="*/ 3131461 h 4258539"/>
              <a:gd name="connsiteX6" fmla="*/ 4545930 w 4549309"/>
              <a:gd name="connsiteY6" fmla="*/ 13995 h 4258539"/>
              <a:gd name="connsiteX0" fmla="*/ 4545930 w 4920120"/>
              <a:gd name="connsiteY0" fmla="*/ 13995 h 4258539"/>
              <a:gd name="connsiteX1" fmla="*/ 4549139 w 4920120"/>
              <a:gd name="connsiteY1" fmla="*/ 4258539 h 4258539"/>
              <a:gd name="connsiteX2" fmla="*/ 3105221 w 4920120"/>
              <a:gd name="connsiteY2" fmla="*/ 4253620 h 4258539"/>
              <a:gd name="connsiteX3" fmla="*/ 884491 w 4920120"/>
              <a:gd name="connsiteY3" fmla="*/ 4258539 h 4258539"/>
              <a:gd name="connsiteX4" fmla="*/ 328831 w 4920120"/>
              <a:gd name="connsiteY4" fmla="*/ 3131461 h 4258539"/>
              <a:gd name="connsiteX5" fmla="*/ 4545930 w 4920120"/>
              <a:gd name="connsiteY5" fmla="*/ 13995 h 4258539"/>
              <a:gd name="connsiteX0" fmla="*/ 4545930 w 4857953"/>
              <a:gd name="connsiteY0" fmla="*/ 13995 h 4258539"/>
              <a:gd name="connsiteX1" fmla="*/ 4549139 w 4857953"/>
              <a:gd name="connsiteY1" fmla="*/ 4258539 h 4258539"/>
              <a:gd name="connsiteX2" fmla="*/ 3105221 w 4857953"/>
              <a:gd name="connsiteY2" fmla="*/ 4253620 h 4258539"/>
              <a:gd name="connsiteX3" fmla="*/ 884491 w 4857953"/>
              <a:gd name="connsiteY3" fmla="*/ 4258539 h 4258539"/>
              <a:gd name="connsiteX4" fmla="*/ 328831 w 4857953"/>
              <a:gd name="connsiteY4" fmla="*/ 3131461 h 4258539"/>
              <a:gd name="connsiteX5" fmla="*/ 4545930 w 4857953"/>
              <a:gd name="connsiteY5" fmla="*/ 13995 h 4258539"/>
              <a:gd name="connsiteX0" fmla="*/ 4545930 w 4549139"/>
              <a:gd name="connsiteY0" fmla="*/ 13995 h 4258539"/>
              <a:gd name="connsiteX1" fmla="*/ 4549139 w 4549139"/>
              <a:gd name="connsiteY1" fmla="*/ 4258539 h 4258539"/>
              <a:gd name="connsiteX2" fmla="*/ 3105221 w 4549139"/>
              <a:gd name="connsiteY2" fmla="*/ 4253620 h 4258539"/>
              <a:gd name="connsiteX3" fmla="*/ 884491 w 4549139"/>
              <a:gd name="connsiteY3" fmla="*/ 4258539 h 4258539"/>
              <a:gd name="connsiteX4" fmla="*/ 328831 w 4549139"/>
              <a:gd name="connsiteY4" fmla="*/ 3131461 h 4258539"/>
              <a:gd name="connsiteX5" fmla="*/ 4545930 w 4549139"/>
              <a:gd name="connsiteY5" fmla="*/ 13995 h 425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9139" h="4258539">
                <a:moveTo>
                  <a:pt x="4545930" y="13995"/>
                </a:moveTo>
                <a:cubicBezTo>
                  <a:pt x="4547086" y="1576429"/>
                  <a:pt x="4542730" y="2894524"/>
                  <a:pt x="4549139" y="4258539"/>
                </a:cubicBezTo>
                <a:lnTo>
                  <a:pt x="3105221" y="4253620"/>
                </a:lnTo>
                <a:lnTo>
                  <a:pt x="884491" y="4258539"/>
                </a:lnTo>
                <a:cubicBezTo>
                  <a:pt x="699271" y="3882846"/>
                  <a:pt x="682791" y="3853495"/>
                  <a:pt x="328831" y="3131461"/>
                </a:cubicBezTo>
                <a:cubicBezTo>
                  <a:pt x="151210" y="2688746"/>
                  <a:pt x="-1465193" y="-225779"/>
                  <a:pt x="4545930" y="13995"/>
                </a:cubicBezTo>
                <a:close/>
              </a:path>
            </a:pathLst>
          </a:custGeo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09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eruskalvo - kaksi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555200"/>
            <a:ext cx="3947116" cy="46434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noProof="1" smtClean="0"/>
              <a:t>Click to edit Master text styles</a:t>
            </a:r>
          </a:p>
          <a:p>
            <a:pPr lvl="1"/>
            <a:r>
              <a:rPr lang="fi-FI" noProof="1" smtClean="0"/>
              <a:t>Second level</a:t>
            </a:r>
          </a:p>
          <a:p>
            <a:pPr lvl="2"/>
            <a:r>
              <a:rPr lang="fi-FI" noProof="1" smtClean="0"/>
              <a:t>Third level</a:t>
            </a:r>
          </a:p>
          <a:p>
            <a:pPr lvl="3"/>
            <a:r>
              <a:rPr lang="fi-FI" noProof="1" smtClean="0"/>
              <a:t>Fourth level</a:t>
            </a:r>
          </a:p>
          <a:p>
            <a:pPr lvl="4"/>
            <a:r>
              <a:rPr lang="fi-FI" noProof="1" smtClean="0"/>
              <a:t>Fifth level</a:t>
            </a:r>
            <a:endParaRPr lang="fi-FI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ED86-2BCE-41F3-A650-1A2EA5F6F614}" type="datetime1">
              <a:rPr lang="fi-FI" smtClean="0">
                <a:solidFill>
                  <a:srgbClr val="000000"/>
                </a:solidFill>
              </a:rPr>
              <a:t>26.10.2018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03965" y="1555200"/>
            <a:ext cx="3947116" cy="46434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noProof="1" smtClean="0"/>
              <a:t>Click to edit Master text styles</a:t>
            </a:r>
          </a:p>
          <a:p>
            <a:pPr lvl="1"/>
            <a:r>
              <a:rPr lang="fi-FI" noProof="1" smtClean="0"/>
              <a:t>Second level</a:t>
            </a:r>
          </a:p>
          <a:p>
            <a:pPr lvl="2"/>
            <a:r>
              <a:rPr lang="fi-FI" noProof="1" smtClean="0"/>
              <a:t>Third level</a:t>
            </a:r>
          </a:p>
          <a:p>
            <a:pPr lvl="3"/>
            <a:r>
              <a:rPr lang="fi-FI" noProof="1" smtClean="0"/>
              <a:t>Fourth level</a:t>
            </a:r>
          </a:p>
          <a:p>
            <a:pPr lvl="4"/>
            <a:r>
              <a:rPr lang="fi-FI" noProof="1" smtClean="0"/>
              <a:t>Fifth level</a:t>
            </a:r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3240840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eruskalvo -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 userDrawn="1"/>
        </p:nvSpPr>
        <p:spPr>
          <a:xfrm>
            <a:off x="8139161" y="2060848"/>
            <a:ext cx="1780010" cy="4797152"/>
          </a:xfrm>
          <a:custGeom>
            <a:avLst/>
            <a:gdLst>
              <a:gd name="connsiteX0" fmla="*/ 0 w 918170"/>
              <a:gd name="connsiteY0" fmla="*/ 0 h 4797152"/>
              <a:gd name="connsiteX1" fmla="*/ 918170 w 918170"/>
              <a:gd name="connsiteY1" fmla="*/ 0 h 4797152"/>
              <a:gd name="connsiteX2" fmla="*/ 918170 w 918170"/>
              <a:gd name="connsiteY2" fmla="*/ 4797152 h 4797152"/>
              <a:gd name="connsiteX3" fmla="*/ 0 w 918170"/>
              <a:gd name="connsiteY3" fmla="*/ 4797152 h 4797152"/>
              <a:gd name="connsiteX4" fmla="*/ 0 w 918170"/>
              <a:gd name="connsiteY4" fmla="*/ 0 h 4797152"/>
              <a:gd name="connsiteX0" fmla="*/ 0 w 1780010"/>
              <a:gd name="connsiteY0" fmla="*/ 1179383 h 4797152"/>
              <a:gd name="connsiteX1" fmla="*/ 1780010 w 1780010"/>
              <a:gd name="connsiteY1" fmla="*/ 0 h 4797152"/>
              <a:gd name="connsiteX2" fmla="*/ 1780010 w 1780010"/>
              <a:gd name="connsiteY2" fmla="*/ 4797152 h 4797152"/>
              <a:gd name="connsiteX3" fmla="*/ 861840 w 1780010"/>
              <a:gd name="connsiteY3" fmla="*/ 4797152 h 4797152"/>
              <a:gd name="connsiteX4" fmla="*/ 0 w 1780010"/>
              <a:gd name="connsiteY4" fmla="*/ 1179383 h 479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010" h="4797152">
                <a:moveTo>
                  <a:pt x="0" y="1179383"/>
                </a:moveTo>
                <a:lnTo>
                  <a:pt x="1780010" y="0"/>
                </a:lnTo>
                <a:lnTo>
                  <a:pt x="1780010" y="4797152"/>
                </a:lnTo>
                <a:lnTo>
                  <a:pt x="861840" y="4797152"/>
                </a:lnTo>
                <a:lnTo>
                  <a:pt x="0" y="11793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9" y="1555200"/>
            <a:ext cx="4806652" cy="4643470"/>
          </a:xfrm>
        </p:spPr>
        <p:txBody>
          <a:bodyPr/>
          <a:lstStyle/>
          <a:p>
            <a:pPr lvl="0"/>
            <a:r>
              <a:rPr lang="fi-FI" noProof="1" smtClean="0"/>
              <a:t>Click to edit Master text styles</a:t>
            </a:r>
          </a:p>
          <a:p>
            <a:pPr lvl="1"/>
            <a:r>
              <a:rPr lang="fi-FI" noProof="1" smtClean="0"/>
              <a:t>Second level</a:t>
            </a:r>
          </a:p>
          <a:p>
            <a:pPr lvl="2"/>
            <a:r>
              <a:rPr lang="fi-FI" noProof="1" smtClean="0"/>
              <a:t>Third level</a:t>
            </a:r>
          </a:p>
          <a:p>
            <a:pPr lvl="3"/>
            <a:r>
              <a:rPr lang="fi-FI" noProof="1" smtClean="0"/>
              <a:t>Fourth level</a:t>
            </a:r>
          </a:p>
          <a:p>
            <a:pPr lvl="4"/>
            <a:r>
              <a:rPr lang="fi-FI" noProof="1" smtClean="0"/>
              <a:t>Fifth level</a:t>
            </a:r>
            <a:endParaRPr lang="fi-FI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E8D6-DFD8-43EB-BCDC-976AB6CD9DD7}" type="datetime1">
              <a:rPr lang="fi-FI" smtClean="0">
                <a:solidFill>
                  <a:srgbClr val="000000"/>
                </a:solidFill>
              </a:rPr>
              <a:t>26.10.2018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382667" y="1555200"/>
            <a:ext cx="2952328" cy="3872472"/>
          </a:xfrm>
          <a:prstGeom prst="round2DiagRect">
            <a:avLst/>
          </a:prstGeo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fi-FI" noProof="1" smtClean="0"/>
              <a:t>Kuva</a:t>
            </a:r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42210400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eruskalvo - Om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noProof="0" dirty="0" err="1" smtClean="0"/>
              <a:t>Click</a:t>
            </a:r>
            <a:r>
              <a:rPr lang="fi-FI" noProof="0" dirty="0" smtClean="0"/>
              <a:t> to </a:t>
            </a:r>
            <a:r>
              <a:rPr lang="fi-FI" noProof="0" dirty="0" err="1" smtClean="0"/>
              <a:t>edit</a:t>
            </a:r>
            <a:r>
              <a:rPr lang="fi-FI" noProof="0" dirty="0" smtClean="0"/>
              <a:t> </a:t>
            </a:r>
            <a:r>
              <a:rPr lang="fi-FI" noProof="0" dirty="0" err="1" smtClean="0"/>
              <a:t>Master</a:t>
            </a:r>
            <a:r>
              <a:rPr lang="fi-FI" noProof="0" dirty="0" smtClean="0"/>
              <a:t> </a:t>
            </a:r>
            <a:r>
              <a:rPr lang="fi-FI" noProof="0" dirty="0" err="1" smtClean="0"/>
              <a:t>title</a:t>
            </a:r>
            <a:r>
              <a:rPr lang="fi-FI" noProof="0" dirty="0" smtClean="0"/>
              <a:t> </a:t>
            </a:r>
            <a:r>
              <a:rPr lang="fi-FI" noProof="0" dirty="0" err="1" smtClean="0"/>
              <a:t>style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392A-EAD4-4B0E-A963-C4727827694D}" type="datetime1">
              <a:rPr lang="fi-FI" smtClean="0">
                <a:solidFill>
                  <a:srgbClr val="000000"/>
                </a:solidFill>
              </a:rPr>
              <a:t>26.10.2018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14115" y="1555200"/>
            <a:ext cx="7920880" cy="4808576"/>
          </a:xfrm>
          <a:prstGeom prst="round2DiagRect">
            <a:avLst/>
          </a:prstGeo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fi-FI" noProof="1" smtClean="0"/>
              <a:t>Kuva</a:t>
            </a:r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68872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 - Välisivu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04664"/>
            <a:ext cx="9901237" cy="6453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702147" y="404664"/>
            <a:ext cx="7488832" cy="864096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412776"/>
            <a:ext cx="9910811" cy="5445223"/>
          </a:xfrm>
          <a:custGeom>
            <a:avLst/>
            <a:gdLst>
              <a:gd name="connsiteX0" fmla="*/ 0 w 9901238"/>
              <a:gd name="connsiteY0" fmla="*/ 0 h 4653136"/>
              <a:gd name="connsiteX1" fmla="*/ 9125700 w 9901238"/>
              <a:gd name="connsiteY1" fmla="*/ 0 h 4653136"/>
              <a:gd name="connsiteX2" fmla="*/ 9901238 w 9901238"/>
              <a:gd name="connsiteY2" fmla="*/ 775538 h 4653136"/>
              <a:gd name="connsiteX3" fmla="*/ 9901238 w 9901238"/>
              <a:gd name="connsiteY3" fmla="*/ 4653136 h 4653136"/>
              <a:gd name="connsiteX4" fmla="*/ 0 w 9901238"/>
              <a:gd name="connsiteY4" fmla="*/ 4653136 h 4653136"/>
              <a:gd name="connsiteX5" fmla="*/ 0 w 9901238"/>
              <a:gd name="connsiteY5" fmla="*/ 0 h 4653136"/>
              <a:gd name="connsiteX0" fmla="*/ 0 w 9901238"/>
              <a:gd name="connsiteY0" fmla="*/ 181443 h 4834579"/>
              <a:gd name="connsiteX1" fmla="*/ 5723700 w 9901238"/>
              <a:gd name="connsiteY1" fmla="*/ 0 h 4834579"/>
              <a:gd name="connsiteX2" fmla="*/ 9901238 w 9901238"/>
              <a:gd name="connsiteY2" fmla="*/ 956981 h 4834579"/>
              <a:gd name="connsiteX3" fmla="*/ 9901238 w 9901238"/>
              <a:gd name="connsiteY3" fmla="*/ 4834579 h 4834579"/>
              <a:gd name="connsiteX4" fmla="*/ 0 w 9901238"/>
              <a:gd name="connsiteY4" fmla="*/ 4834579 h 4834579"/>
              <a:gd name="connsiteX5" fmla="*/ 0 w 9901238"/>
              <a:gd name="connsiteY5" fmla="*/ 181443 h 4834579"/>
              <a:gd name="connsiteX0" fmla="*/ 0 w 9901238"/>
              <a:gd name="connsiteY0" fmla="*/ 317526 h 4834579"/>
              <a:gd name="connsiteX1" fmla="*/ 5723700 w 9901238"/>
              <a:gd name="connsiteY1" fmla="*/ 0 h 4834579"/>
              <a:gd name="connsiteX2" fmla="*/ 9901238 w 9901238"/>
              <a:gd name="connsiteY2" fmla="*/ 956981 h 4834579"/>
              <a:gd name="connsiteX3" fmla="*/ 9901238 w 9901238"/>
              <a:gd name="connsiteY3" fmla="*/ 4834579 h 4834579"/>
              <a:gd name="connsiteX4" fmla="*/ 0 w 9901238"/>
              <a:gd name="connsiteY4" fmla="*/ 4834579 h 4834579"/>
              <a:gd name="connsiteX5" fmla="*/ 0 w 9901238"/>
              <a:gd name="connsiteY5" fmla="*/ 317526 h 4834579"/>
              <a:gd name="connsiteX0" fmla="*/ 0 w 9901238"/>
              <a:gd name="connsiteY0" fmla="*/ 317526 h 4834579"/>
              <a:gd name="connsiteX1" fmla="*/ 5723700 w 9901238"/>
              <a:gd name="connsiteY1" fmla="*/ 0 h 4834579"/>
              <a:gd name="connsiteX2" fmla="*/ 9901238 w 9901238"/>
              <a:gd name="connsiteY2" fmla="*/ 956981 h 4834579"/>
              <a:gd name="connsiteX3" fmla="*/ 9901238 w 9901238"/>
              <a:gd name="connsiteY3" fmla="*/ 4834579 h 4834579"/>
              <a:gd name="connsiteX4" fmla="*/ 0 w 9901238"/>
              <a:gd name="connsiteY4" fmla="*/ 4834579 h 4834579"/>
              <a:gd name="connsiteX5" fmla="*/ 0 w 9901238"/>
              <a:gd name="connsiteY5" fmla="*/ 317526 h 4834579"/>
              <a:gd name="connsiteX0" fmla="*/ 0 w 10096745"/>
              <a:gd name="connsiteY0" fmla="*/ 73104 h 4590157"/>
              <a:gd name="connsiteX1" fmla="*/ 9908160 w 10096745"/>
              <a:gd name="connsiteY1" fmla="*/ 129805 h 4590157"/>
              <a:gd name="connsiteX2" fmla="*/ 9901238 w 10096745"/>
              <a:gd name="connsiteY2" fmla="*/ 712559 h 4590157"/>
              <a:gd name="connsiteX3" fmla="*/ 9901238 w 10096745"/>
              <a:gd name="connsiteY3" fmla="*/ 4590157 h 4590157"/>
              <a:gd name="connsiteX4" fmla="*/ 0 w 10096745"/>
              <a:gd name="connsiteY4" fmla="*/ 4590157 h 4590157"/>
              <a:gd name="connsiteX5" fmla="*/ 0 w 10096745"/>
              <a:gd name="connsiteY5" fmla="*/ 73104 h 4590157"/>
              <a:gd name="connsiteX0" fmla="*/ 0 w 10096745"/>
              <a:gd name="connsiteY0" fmla="*/ 307918 h 4824971"/>
              <a:gd name="connsiteX1" fmla="*/ 9908160 w 10096745"/>
              <a:gd name="connsiteY1" fmla="*/ 364619 h 4824971"/>
              <a:gd name="connsiteX2" fmla="*/ 9901238 w 10096745"/>
              <a:gd name="connsiteY2" fmla="*/ 947373 h 4824971"/>
              <a:gd name="connsiteX3" fmla="*/ 9901238 w 10096745"/>
              <a:gd name="connsiteY3" fmla="*/ 4824971 h 4824971"/>
              <a:gd name="connsiteX4" fmla="*/ 0 w 10096745"/>
              <a:gd name="connsiteY4" fmla="*/ 4824971 h 4824971"/>
              <a:gd name="connsiteX5" fmla="*/ 0 w 10096745"/>
              <a:gd name="connsiteY5" fmla="*/ 307918 h 4824971"/>
              <a:gd name="connsiteX0" fmla="*/ 0 w 9910811"/>
              <a:gd name="connsiteY0" fmla="*/ 307918 h 4824971"/>
              <a:gd name="connsiteX1" fmla="*/ 9908160 w 9910811"/>
              <a:gd name="connsiteY1" fmla="*/ 364619 h 4824971"/>
              <a:gd name="connsiteX2" fmla="*/ 9901238 w 9910811"/>
              <a:gd name="connsiteY2" fmla="*/ 947373 h 4824971"/>
              <a:gd name="connsiteX3" fmla="*/ 9901238 w 9910811"/>
              <a:gd name="connsiteY3" fmla="*/ 4824971 h 4824971"/>
              <a:gd name="connsiteX4" fmla="*/ 0 w 9910811"/>
              <a:gd name="connsiteY4" fmla="*/ 4824971 h 4824971"/>
              <a:gd name="connsiteX5" fmla="*/ 0 w 9910811"/>
              <a:gd name="connsiteY5" fmla="*/ 307918 h 482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10811" h="4824971">
                <a:moveTo>
                  <a:pt x="0" y="307918"/>
                </a:moveTo>
                <a:cubicBezTo>
                  <a:pt x="2440880" y="115134"/>
                  <a:pt x="7342540" y="-304454"/>
                  <a:pt x="9908160" y="364619"/>
                </a:cubicBezTo>
                <a:cubicBezTo>
                  <a:pt x="9916898" y="353279"/>
                  <a:pt x="9901238" y="519055"/>
                  <a:pt x="9901238" y="947373"/>
                </a:cubicBezTo>
                <a:lnTo>
                  <a:pt x="9901238" y="4824971"/>
                </a:lnTo>
                <a:lnTo>
                  <a:pt x="0" y="4824971"/>
                </a:lnTo>
                <a:lnTo>
                  <a:pt x="0" y="307918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logo_sis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028" y="476672"/>
            <a:ext cx="1080120" cy="45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3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 - Välisivu kuvalla 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04664"/>
            <a:ext cx="9901238" cy="6453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9127081" cy="6858000"/>
          </a:xfrm>
          <a:custGeom>
            <a:avLst/>
            <a:gdLst>
              <a:gd name="connsiteX0" fmla="*/ 0 w 7686675"/>
              <a:gd name="connsiteY0" fmla="*/ 0 h 6858000"/>
              <a:gd name="connsiteX1" fmla="*/ 0 w 7686675"/>
              <a:gd name="connsiteY1" fmla="*/ 0 h 6858000"/>
              <a:gd name="connsiteX2" fmla="*/ 7686675 w 7686675"/>
              <a:gd name="connsiteY2" fmla="*/ 0 h 6858000"/>
              <a:gd name="connsiteX3" fmla="*/ 7686675 w 7686675"/>
              <a:gd name="connsiteY3" fmla="*/ 0 h 6858000"/>
              <a:gd name="connsiteX4" fmla="*/ 7686675 w 7686675"/>
              <a:gd name="connsiteY4" fmla="*/ 6858000 h 6858000"/>
              <a:gd name="connsiteX5" fmla="*/ 7686675 w 7686675"/>
              <a:gd name="connsiteY5" fmla="*/ 6858000 h 6858000"/>
              <a:gd name="connsiteX6" fmla="*/ 0 w 7686675"/>
              <a:gd name="connsiteY6" fmla="*/ 6858000 h 6858000"/>
              <a:gd name="connsiteX7" fmla="*/ 0 w 7686675"/>
              <a:gd name="connsiteY7" fmla="*/ 6858000 h 6858000"/>
              <a:gd name="connsiteX8" fmla="*/ 0 w 7686675"/>
              <a:gd name="connsiteY8" fmla="*/ 0 h 6858000"/>
              <a:gd name="connsiteX0" fmla="*/ 0 w 7686675"/>
              <a:gd name="connsiteY0" fmla="*/ 0 h 6858000"/>
              <a:gd name="connsiteX1" fmla="*/ 0 w 7686675"/>
              <a:gd name="connsiteY1" fmla="*/ 0 h 6858000"/>
              <a:gd name="connsiteX2" fmla="*/ 7686675 w 7686675"/>
              <a:gd name="connsiteY2" fmla="*/ 0 h 6858000"/>
              <a:gd name="connsiteX3" fmla="*/ 7403078 w 7686675"/>
              <a:gd name="connsiteY3" fmla="*/ 0 h 6858000"/>
              <a:gd name="connsiteX4" fmla="*/ 7686675 w 7686675"/>
              <a:gd name="connsiteY4" fmla="*/ 6858000 h 6858000"/>
              <a:gd name="connsiteX5" fmla="*/ 7686675 w 7686675"/>
              <a:gd name="connsiteY5" fmla="*/ 6858000 h 6858000"/>
              <a:gd name="connsiteX6" fmla="*/ 0 w 7686675"/>
              <a:gd name="connsiteY6" fmla="*/ 6858000 h 6858000"/>
              <a:gd name="connsiteX7" fmla="*/ 0 w 7686675"/>
              <a:gd name="connsiteY7" fmla="*/ 6858000 h 6858000"/>
              <a:gd name="connsiteX8" fmla="*/ 0 w 7686675"/>
              <a:gd name="connsiteY8" fmla="*/ 0 h 6858000"/>
              <a:gd name="connsiteX0" fmla="*/ 0 w 7943182"/>
              <a:gd name="connsiteY0" fmla="*/ 0 h 6858000"/>
              <a:gd name="connsiteX1" fmla="*/ 0 w 7943182"/>
              <a:gd name="connsiteY1" fmla="*/ 0 h 6858000"/>
              <a:gd name="connsiteX2" fmla="*/ 7686675 w 7943182"/>
              <a:gd name="connsiteY2" fmla="*/ 0 h 6858000"/>
              <a:gd name="connsiteX3" fmla="*/ 7403078 w 7943182"/>
              <a:gd name="connsiteY3" fmla="*/ 0 h 6858000"/>
              <a:gd name="connsiteX4" fmla="*/ 7686675 w 7943182"/>
              <a:gd name="connsiteY4" fmla="*/ 6858000 h 6858000"/>
              <a:gd name="connsiteX5" fmla="*/ 7686675 w 7943182"/>
              <a:gd name="connsiteY5" fmla="*/ 6858000 h 6858000"/>
              <a:gd name="connsiteX6" fmla="*/ 0 w 7943182"/>
              <a:gd name="connsiteY6" fmla="*/ 6858000 h 6858000"/>
              <a:gd name="connsiteX7" fmla="*/ 0 w 7943182"/>
              <a:gd name="connsiteY7" fmla="*/ 6858000 h 6858000"/>
              <a:gd name="connsiteX8" fmla="*/ 0 w 7943182"/>
              <a:gd name="connsiteY8" fmla="*/ 0 h 6858000"/>
              <a:gd name="connsiteX0" fmla="*/ 0 w 8577068"/>
              <a:gd name="connsiteY0" fmla="*/ 0 h 6858000"/>
              <a:gd name="connsiteX1" fmla="*/ 0 w 8577068"/>
              <a:gd name="connsiteY1" fmla="*/ 0 h 6858000"/>
              <a:gd name="connsiteX2" fmla="*/ 7686675 w 8577068"/>
              <a:gd name="connsiteY2" fmla="*/ 0 h 6858000"/>
              <a:gd name="connsiteX3" fmla="*/ 8216878 w 8577068"/>
              <a:gd name="connsiteY3" fmla="*/ 357541 h 6858000"/>
              <a:gd name="connsiteX4" fmla="*/ 7686675 w 8577068"/>
              <a:gd name="connsiteY4" fmla="*/ 6858000 h 6858000"/>
              <a:gd name="connsiteX5" fmla="*/ 7686675 w 8577068"/>
              <a:gd name="connsiteY5" fmla="*/ 6858000 h 6858000"/>
              <a:gd name="connsiteX6" fmla="*/ 0 w 8577068"/>
              <a:gd name="connsiteY6" fmla="*/ 6858000 h 6858000"/>
              <a:gd name="connsiteX7" fmla="*/ 0 w 8577068"/>
              <a:gd name="connsiteY7" fmla="*/ 6858000 h 6858000"/>
              <a:gd name="connsiteX8" fmla="*/ 0 w 8577068"/>
              <a:gd name="connsiteY8" fmla="*/ 0 h 6858000"/>
              <a:gd name="connsiteX0" fmla="*/ 0 w 9054051"/>
              <a:gd name="connsiteY0" fmla="*/ 0 h 6858000"/>
              <a:gd name="connsiteX1" fmla="*/ 0 w 9054051"/>
              <a:gd name="connsiteY1" fmla="*/ 0 h 6858000"/>
              <a:gd name="connsiteX2" fmla="*/ 7686675 w 9054051"/>
              <a:gd name="connsiteY2" fmla="*/ 0 h 6858000"/>
              <a:gd name="connsiteX3" fmla="*/ 8759411 w 9054051"/>
              <a:gd name="connsiteY3" fmla="*/ 1306873 h 6858000"/>
              <a:gd name="connsiteX4" fmla="*/ 7686675 w 9054051"/>
              <a:gd name="connsiteY4" fmla="*/ 6858000 h 6858000"/>
              <a:gd name="connsiteX5" fmla="*/ 7686675 w 9054051"/>
              <a:gd name="connsiteY5" fmla="*/ 6858000 h 6858000"/>
              <a:gd name="connsiteX6" fmla="*/ 0 w 9054051"/>
              <a:gd name="connsiteY6" fmla="*/ 6858000 h 6858000"/>
              <a:gd name="connsiteX7" fmla="*/ 0 w 9054051"/>
              <a:gd name="connsiteY7" fmla="*/ 6858000 h 6858000"/>
              <a:gd name="connsiteX8" fmla="*/ 0 w 9054051"/>
              <a:gd name="connsiteY8" fmla="*/ 0 h 6858000"/>
              <a:gd name="connsiteX0" fmla="*/ 0 w 8759411"/>
              <a:gd name="connsiteY0" fmla="*/ 0 h 6858000"/>
              <a:gd name="connsiteX1" fmla="*/ 0 w 8759411"/>
              <a:gd name="connsiteY1" fmla="*/ 0 h 6858000"/>
              <a:gd name="connsiteX2" fmla="*/ 7686675 w 8759411"/>
              <a:gd name="connsiteY2" fmla="*/ 0 h 6858000"/>
              <a:gd name="connsiteX3" fmla="*/ 8759411 w 8759411"/>
              <a:gd name="connsiteY3" fmla="*/ 1306873 h 6858000"/>
              <a:gd name="connsiteX4" fmla="*/ 7686675 w 8759411"/>
              <a:gd name="connsiteY4" fmla="*/ 6858000 h 6858000"/>
              <a:gd name="connsiteX5" fmla="*/ 7686675 w 8759411"/>
              <a:gd name="connsiteY5" fmla="*/ 6858000 h 6858000"/>
              <a:gd name="connsiteX6" fmla="*/ 0 w 8759411"/>
              <a:gd name="connsiteY6" fmla="*/ 6858000 h 6858000"/>
              <a:gd name="connsiteX7" fmla="*/ 0 w 8759411"/>
              <a:gd name="connsiteY7" fmla="*/ 6858000 h 6858000"/>
              <a:gd name="connsiteX8" fmla="*/ 0 w 8759411"/>
              <a:gd name="connsiteY8" fmla="*/ 0 h 6858000"/>
              <a:gd name="connsiteX0" fmla="*/ 0 w 9548551"/>
              <a:gd name="connsiteY0" fmla="*/ 0 h 6858000"/>
              <a:gd name="connsiteX1" fmla="*/ 0 w 9548551"/>
              <a:gd name="connsiteY1" fmla="*/ 0 h 6858000"/>
              <a:gd name="connsiteX2" fmla="*/ 7686675 w 9548551"/>
              <a:gd name="connsiteY2" fmla="*/ 0 h 6858000"/>
              <a:gd name="connsiteX3" fmla="*/ 9548551 w 9548551"/>
              <a:gd name="connsiteY3" fmla="*/ 1541124 h 6858000"/>
              <a:gd name="connsiteX4" fmla="*/ 7686675 w 9548551"/>
              <a:gd name="connsiteY4" fmla="*/ 6858000 h 6858000"/>
              <a:gd name="connsiteX5" fmla="*/ 7686675 w 9548551"/>
              <a:gd name="connsiteY5" fmla="*/ 6858000 h 6858000"/>
              <a:gd name="connsiteX6" fmla="*/ 0 w 9548551"/>
              <a:gd name="connsiteY6" fmla="*/ 6858000 h 6858000"/>
              <a:gd name="connsiteX7" fmla="*/ 0 w 9548551"/>
              <a:gd name="connsiteY7" fmla="*/ 6858000 h 6858000"/>
              <a:gd name="connsiteX8" fmla="*/ 0 w 9548551"/>
              <a:gd name="connsiteY8" fmla="*/ 0 h 6858000"/>
              <a:gd name="connsiteX0" fmla="*/ 0 w 9548551"/>
              <a:gd name="connsiteY0" fmla="*/ 0 h 6858000"/>
              <a:gd name="connsiteX1" fmla="*/ 0 w 9548551"/>
              <a:gd name="connsiteY1" fmla="*/ 0 h 6858000"/>
              <a:gd name="connsiteX2" fmla="*/ 7686675 w 9548551"/>
              <a:gd name="connsiteY2" fmla="*/ 0 h 6858000"/>
              <a:gd name="connsiteX3" fmla="*/ 9548551 w 9548551"/>
              <a:gd name="connsiteY3" fmla="*/ 1541124 h 6858000"/>
              <a:gd name="connsiteX4" fmla="*/ 7686675 w 9548551"/>
              <a:gd name="connsiteY4" fmla="*/ 6858000 h 6858000"/>
              <a:gd name="connsiteX5" fmla="*/ 7686675 w 9548551"/>
              <a:gd name="connsiteY5" fmla="*/ 6858000 h 6858000"/>
              <a:gd name="connsiteX6" fmla="*/ 0 w 9548551"/>
              <a:gd name="connsiteY6" fmla="*/ 6858000 h 6858000"/>
              <a:gd name="connsiteX7" fmla="*/ 0 w 9548551"/>
              <a:gd name="connsiteY7" fmla="*/ 6858000 h 6858000"/>
              <a:gd name="connsiteX8" fmla="*/ 0 w 9548551"/>
              <a:gd name="connsiteY8" fmla="*/ 0 h 6858000"/>
              <a:gd name="connsiteX0" fmla="*/ 0 w 9548551"/>
              <a:gd name="connsiteY0" fmla="*/ 0 h 6858000"/>
              <a:gd name="connsiteX1" fmla="*/ 0 w 9548551"/>
              <a:gd name="connsiteY1" fmla="*/ 0 h 6858000"/>
              <a:gd name="connsiteX2" fmla="*/ 7686675 w 9548551"/>
              <a:gd name="connsiteY2" fmla="*/ 0 h 6858000"/>
              <a:gd name="connsiteX3" fmla="*/ 9548551 w 9548551"/>
              <a:gd name="connsiteY3" fmla="*/ 1541124 h 6858000"/>
              <a:gd name="connsiteX4" fmla="*/ 7686675 w 9548551"/>
              <a:gd name="connsiteY4" fmla="*/ 6858000 h 6858000"/>
              <a:gd name="connsiteX5" fmla="*/ 7686675 w 9548551"/>
              <a:gd name="connsiteY5" fmla="*/ 6858000 h 6858000"/>
              <a:gd name="connsiteX6" fmla="*/ 0 w 9548551"/>
              <a:gd name="connsiteY6" fmla="*/ 6858000 h 6858000"/>
              <a:gd name="connsiteX7" fmla="*/ 0 w 9548551"/>
              <a:gd name="connsiteY7" fmla="*/ 6858000 h 6858000"/>
              <a:gd name="connsiteX8" fmla="*/ 0 w 9548551"/>
              <a:gd name="connsiteY8" fmla="*/ 0 h 6858000"/>
              <a:gd name="connsiteX0" fmla="*/ 0 w 9881469"/>
              <a:gd name="connsiteY0" fmla="*/ 0 h 6858000"/>
              <a:gd name="connsiteX1" fmla="*/ 0 w 9881469"/>
              <a:gd name="connsiteY1" fmla="*/ 0 h 6858000"/>
              <a:gd name="connsiteX2" fmla="*/ 7686675 w 9881469"/>
              <a:gd name="connsiteY2" fmla="*/ 0 h 6858000"/>
              <a:gd name="connsiteX3" fmla="*/ 9881469 w 9881469"/>
              <a:gd name="connsiteY3" fmla="*/ 2317850 h 6858000"/>
              <a:gd name="connsiteX4" fmla="*/ 7686675 w 9881469"/>
              <a:gd name="connsiteY4" fmla="*/ 6858000 h 6858000"/>
              <a:gd name="connsiteX5" fmla="*/ 7686675 w 9881469"/>
              <a:gd name="connsiteY5" fmla="*/ 6858000 h 6858000"/>
              <a:gd name="connsiteX6" fmla="*/ 0 w 9881469"/>
              <a:gd name="connsiteY6" fmla="*/ 6858000 h 6858000"/>
              <a:gd name="connsiteX7" fmla="*/ 0 w 9881469"/>
              <a:gd name="connsiteY7" fmla="*/ 6858000 h 6858000"/>
              <a:gd name="connsiteX8" fmla="*/ 0 w 9881469"/>
              <a:gd name="connsiteY8" fmla="*/ 0 h 6858000"/>
              <a:gd name="connsiteX0" fmla="*/ 0 w 9881469"/>
              <a:gd name="connsiteY0" fmla="*/ 0 h 6858000"/>
              <a:gd name="connsiteX1" fmla="*/ 0 w 9881469"/>
              <a:gd name="connsiteY1" fmla="*/ 0 h 6858000"/>
              <a:gd name="connsiteX2" fmla="*/ 7686675 w 9881469"/>
              <a:gd name="connsiteY2" fmla="*/ 0 h 6858000"/>
              <a:gd name="connsiteX3" fmla="*/ 9881469 w 9881469"/>
              <a:gd name="connsiteY3" fmla="*/ 2317850 h 6858000"/>
              <a:gd name="connsiteX4" fmla="*/ 7686675 w 9881469"/>
              <a:gd name="connsiteY4" fmla="*/ 6858000 h 6858000"/>
              <a:gd name="connsiteX5" fmla="*/ 7686675 w 9881469"/>
              <a:gd name="connsiteY5" fmla="*/ 6858000 h 6858000"/>
              <a:gd name="connsiteX6" fmla="*/ 0 w 9881469"/>
              <a:gd name="connsiteY6" fmla="*/ 6858000 h 6858000"/>
              <a:gd name="connsiteX7" fmla="*/ 0 w 9881469"/>
              <a:gd name="connsiteY7" fmla="*/ 6858000 h 6858000"/>
              <a:gd name="connsiteX8" fmla="*/ 0 w 9881469"/>
              <a:gd name="connsiteY8" fmla="*/ 0 h 6858000"/>
              <a:gd name="connsiteX0" fmla="*/ 0 w 9881469"/>
              <a:gd name="connsiteY0" fmla="*/ 0 h 6858000"/>
              <a:gd name="connsiteX1" fmla="*/ 0 w 9881469"/>
              <a:gd name="connsiteY1" fmla="*/ 0 h 6858000"/>
              <a:gd name="connsiteX2" fmla="*/ 7686675 w 9881469"/>
              <a:gd name="connsiteY2" fmla="*/ 0 h 6858000"/>
              <a:gd name="connsiteX3" fmla="*/ 9881469 w 9881469"/>
              <a:gd name="connsiteY3" fmla="*/ 2317850 h 6858000"/>
              <a:gd name="connsiteX4" fmla="*/ 7686675 w 9881469"/>
              <a:gd name="connsiteY4" fmla="*/ 6858000 h 6858000"/>
              <a:gd name="connsiteX5" fmla="*/ 7686675 w 9881469"/>
              <a:gd name="connsiteY5" fmla="*/ 6858000 h 6858000"/>
              <a:gd name="connsiteX6" fmla="*/ 0 w 9881469"/>
              <a:gd name="connsiteY6" fmla="*/ 6858000 h 6858000"/>
              <a:gd name="connsiteX7" fmla="*/ 0 w 9881469"/>
              <a:gd name="connsiteY7" fmla="*/ 6858000 h 6858000"/>
              <a:gd name="connsiteX8" fmla="*/ 0 w 9881469"/>
              <a:gd name="connsiteY8" fmla="*/ 0 h 6858000"/>
              <a:gd name="connsiteX0" fmla="*/ 0 w 9881469"/>
              <a:gd name="connsiteY0" fmla="*/ 0 h 6858000"/>
              <a:gd name="connsiteX1" fmla="*/ 0 w 9881469"/>
              <a:gd name="connsiteY1" fmla="*/ 0 h 6858000"/>
              <a:gd name="connsiteX2" fmla="*/ 7686675 w 9881469"/>
              <a:gd name="connsiteY2" fmla="*/ 0 h 6858000"/>
              <a:gd name="connsiteX3" fmla="*/ 9881469 w 9881469"/>
              <a:gd name="connsiteY3" fmla="*/ 2317850 h 6858000"/>
              <a:gd name="connsiteX4" fmla="*/ 7686675 w 9881469"/>
              <a:gd name="connsiteY4" fmla="*/ 6858000 h 6858000"/>
              <a:gd name="connsiteX5" fmla="*/ 7686675 w 9881469"/>
              <a:gd name="connsiteY5" fmla="*/ 6858000 h 6858000"/>
              <a:gd name="connsiteX6" fmla="*/ 0 w 9881469"/>
              <a:gd name="connsiteY6" fmla="*/ 6858000 h 6858000"/>
              <a:gd name="connsiteX7" fmla="*/ 0 w 9881469"/>
              <a:gd name="connsiteY7" fmla="*/ 6858000 h 6858000"/>
              <a:gd name="connsiteX8" fmla="*/ 0 w 9881469"/>
              <a:gd name="connsiteY8" fmla="*/ 0 h 6858000"/>
              <a:gd name="connsiteX0" fmla="*/ 0 w 9881471"/>
              <a:gd name="connsiteY0" fmla="*/ 0 h 6858000"/>
              <a:gd name="connsiteX1" fmla="*/ 0 w 9881471"/>
              <a:gd name="connsiteY1" fmla="*/ 0 h 6858000"/>
              <a:gd name="connsiteX2" fmla="*/ 7686675 w 9881471"/>
              <a:gd name="connsiteY2" fmla="*/ 0 h 6858000"/>
              <a:gd name="connsiteX3" fmla="*/ 9881469 w 9881471"/>
              <a:gd name="connsiteY3" fmla="*/ 2317850 h 6858000"/>
              <a:gd name="connsiteX4" fmla="*/ 7686675 w 9881471"/>
              <a:gd name="connsiteY4" fmla="*/ 6858000 h 6858000"/>
              <a:gd name="connsiteX5" fmla="*/ 7686675 w 9881471"/>
              <a:gd name="connsiteY5" fmla="*/ 6858000 h 6858000"/>
              <a:gd name="connsiteX6" fmla="*/ 0 w 9881471"/>
              <a:gd name="connsiteY6" fmla="*/ 6858000 h 6858000"/>
              <a:gd name="connsiteX7" fmla="*/ 0 w 9881471"/>
              <a:gd name="connsiteY7" fmla="*/ 6858000 h 6858000"/>
              <a:gd name="connsiteX8" fmla="*/ 0 w 9881471"/>
              <a:gd name="connsiteY8" fmla="*/ 0 h 6858000"/>
              <a:gd name="connsiteX0" fmla="*/ 0 w 9881480"/>
              <a:gd name="connsiteY0" fmla="*/ 0 h 6858000"/>
              <a:gd name="connsiteX1" fmla="*/ 0 w 9881480"/>
              <a:gd name="connsiteY1" fmla="*/ 0 h 6858000"/>
              <a:gd name="connsiteX2" fmla="*/ 7686675 w 9881480"/>
              <a:gd name="connsiteY2" fmla="*/ 0 h 6858000"/>
              <a:gd name="connsiteX3" fmla="*/ 9881469 w 9881480"/>
              <a:gd name="connsiteY3" fmla="*/ 2317850 h 6858000"/>
              <a:gd name="connsiteX4" fmla="*/ 7686675 w 9881480"/>
              <a:gd name="connsiteY4" fmla="*/ 6858000 h 6858000"/>
              <a:gd name="connsiteX5" fmla="*/ 7686675 w 9881480"/>
              <a:gd name="connsiteY5" fmla="*/ 6858000 h 6858000"/>
              <a:gd name="connsiteX6" fmla="*/ 0 w 9881480"/>
              <a:gd name="connsiteY6" fmla="*/ 6858000 h 6858000"/>
              <a:gd name="connsiteX7" fmla="*/ 0 w 9881480"/>
              <a:gd name="connsiteY7" fmla="*/ 6858000 h 6858000"/>
              <a:gd name="connsiteX8" fmla="*/ 0 w 9881480"/>
              <a:gd name="connsiteY8" fmla="*/ 0 h 6858000"/>
              <a:gd name="connsiteX0" fmla="*/ 0 w 9881480"/>
              <a:gd name="connsiteY0" fmla="*/ 0 h 6858000"/>
              <a:gd name="connsiteX1" fmla="*/ 0 w 9881480"/>
              <a:gd name="connsiteY1" fmla="*/ 0 h 6858000"/>
              <a:gd name="connsiteX2" fmla="*/ 7686675 w 9881480"/>
              <a:gd name="connsiteY2" fmla="*/ 0 h 6858000"/>
              <a:gd name="connsiteX3" fmla="*/ 9881469 w 9881480"/>
              <a:gd name="connsiteY3" fmla="*/ 2317850 h 6858000"/>
              <a:gd name="connsiteX4" fmla="*/ 7686675 w 9881480"/>
              <a:gd name="connsiteY4" fmla="*/ 6858000 h 6858000"/>
              <a:gd name="connsiteX5" fmla="*/ 7686675 w 9881480"/>
              <a:gd name="connsiteY5" fmla="*/ 6858000 h 6858000"/>
              <a:gd name="connsiteX6" fmla="*/ 0 w 9881480"/>
              <a:gd name="connsiteY6" fmla="*/ 6858000 h 6858000"/>
              <a:gd name="connsiteX7" fmla="*/ 0 w 9881480"/>
              <a:gd name="connsiteY7" fmla="*/ 6858000 h 6858000"/>
              <a:gd name="connsiteX8" fmla="*/ 0 w 9881480"/>
              <a:gd name="connsiteY8" fmla="*/ 0 h 6858000"/>
              <a:gd name="connsiteX0" fmla="*/ 0 w 9881480"/>
              <a:gd name="connsiteY0" fmla="*/ 0 h 6858000"/>
              <a:gd name="connsiteX1" fmla="*/ 0 w 9881480"/>
              <a:gd name="connsiteY1" fmla="*/ 0 h 6858000"/>
              <a:gd name="connsiteX2" fmla="*/ 7686675 w 9881480"/>
              <a:gd name="connsiteY2" fmla="*/ 0 h 6858000"/>
              <a:gd name="connsiteX3" fmla="*/ 9881469 w 9881480"/>
              <a:gd name="connsiteY3" fmla="*/ 2317850 h 6858000"/>
              <a:gd name="connsiteX4" fmla="*/ 7686675 w 9881480"/>
              <a:gd name="connsiteY4" fmla="*/ 6858000 h 6858000"/>
              <a:gd name="connsiteX5" fmla="*/ 7686675 w 9881480"/>
              <a:gd name="connsiteY5" fmla="*/ 6858000 h 6858000"/>
              <a:gd name="connsiteX6" fmla="*/ 0 w 9881480"/>
              <a:gd name="connsiteY6" fmla="*/ 6858000 h 6858000"/>
              <a:gd name="connsiteX7" fmla="*/ 0 w 9881480"/>
              <a:gd name="connsiteY7" fmla="*/ 6858000 h 6858000"/>
              <a:gd name="connsiteX8" fmla="*/ 0 w 9881480"/>
              <a:gd name="connsiteY8" fmla="*/ 0 h 6858000"/>
              <a:gd name="connsiteX0" fmla="*/ 0 w 9881480"/>
              <a:gd name="connsiteY0" fmla="*/ 0 h 6858000"/>
              <a:gd name="connsiteX1" fmla="*/ 0 w 9881480"/>
              <a:gd name="connsiteY1" fmla="*/ 0 h 6858000"/>
              <a:gd name="connsiteX2" fmla="*/ 7686675 w 9881480"/>
              <a:gd name="connsiteY2" fmla="*/ 0 h 6858000"/>
              <a:gd name="connsiteX3" fmla="*/ 9881469 w 9881480"/>
              <a:gd name="connsiteY3" fmla="*/ 2317850 h 6858000"/>
              <a:gd name="connsiteX4" fmla="*/ 7686675 w 9881480"/>
              <a:gd name="connsiteY4" fmla="*/ 6858000 h 6858000"/>
              <a:gd name="connsiteX5" fmla="*/ 7686675 w 9881480"/>
              <a:gd name="connsiteY5" fmla="*/ 6858000 h 6858000"/>
              <a:gd name="connsiteX6" fmla="*/ 0 w 9881480"/>
              <a:gd name="connsiteY6" fmla="*/ 6858000 h 6858000"/>
              <a:gd name="connsiteX7" fmla="*/ 0 w 9881480"/>
              <a:gd name="connsiteY7" fmla="*/ 6858000 h 6858000"/>
              <a:gd name="connsiteX8" fmla="*/ 0 w 9881480"/>
              <a:gd name="connsiteY8" fmla="*/ 0 h 6858000"/>
              <a:gd name="connsiteX0" fmla="*/ 0 w 9881480"/>
              <a:gd name="connsiteY0" fmla="*/ 0 h 6858000"/>
              <a:gd name="connsiteX1" fmla="*/ 0 w 9881480"/>
              <a:gd name="connsiteY1" fmla="*/ 0 h 6858000"/>
              <a:gd name="connsiteX2" fmla="*/ 7686675 w 9881480"/>
              <a:gd name="connsiteY2" fmla="*/ 0 h 6858000"/>
              <a:gd name="connsiteX3" fmla="*/ 9881469 w 9881480"/>
              <a:gd name="connsiteY3" fmla="*/ 2317850 h 6858000"/>
              <a:gd name="connsiteX4" fmla="*/ 7686675 w 9881480"/>
              <a:gd name="connsiteY4" fmla="*/ 6858000 h 6858000"/>
              <a:gd name="connsiteX5" fmla="*/ 7686675 w 9881480"/>
              <a:gd name="connsiteY5" fmla="*/ 6858000 h 6858000"/>
              <a:gd name="connsiteX6" fmla="*/ 0 w 9881480"/>
              <a:gd name="connsiteY6" fmla="*/ 6858000 h 6858000"/>
              <a:gd name="connsiteX7" fmla="*/ 0 w 9881480"/>
              <a:gd name="connsiteY7" fmla="*/ 6858000 h 6858000"/>
              <a:gd name="connsiteX8" fmla="*/ 0 w 988148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81480" h="6858000">
                <a:moveTo>
                  <a:pt x="0" y="0"/>
                </a:moveTo>
                <a:lnTo>
                  <a:pt x="0" y="0"/>
                </a:lnTo>
                <a:lnTo>
                  <a:pt x="7686675" y="0"/>
                </a:lnTo>
                <a:cubicBezTo>
                  <a:pt x="7592143" y="0"/>
                  <a:pt x="9887337" y="340829"/>
                  <a:pt x="9881469" y="2317850"/>
                </a:cubicBezTo>
                <a:cubicBezTo>
                  <a:pt x="9883042" y="4493844"/>
                  <a:pt x="7764757" y="6715204"/>
                  <a:pt x="7686675" y="6858000"/>
                </a:cubicBezTo>
                <a:lnTo>
                  <a:pt x="7686675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logo_sis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028" y="476672"/>
            <a:ext cx="1080120" cy="45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5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 - Välisivu kuvalla 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04664"/>
            <a:ext cx="9901238" cy="6453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6709" y="1035756"/>
            <a:ext cx="9791868" cy="5830600"/>
          </a:xfrm>
          <a:custGeom>
            <a:avLst/>
            <a:gdLst>
              <a:gd name="connsiteX0" fmla="*/ 0 w 7686675"/>
              <a:gd name="connsiteY0" fmla="*/ 0 h 6858000"/>
              <a:gd name="connsiteX1" fmla="*/ 0 w 7686675"/>
              <a:gd name="connsiteY1" fmla="*/ 0 h 6858000"/>
              <a:gd name="connsiteX2" fmla="*/ 7686675 w 7686675"/>
              <a:gd name="connsiteY2" fmla="*/ 0 h 6858000"/>
              <a:gd name="connsiteX3" fmla="*/ 7686675 w 7686675"/>
              <a:gd name="connsiteY3" fmla="*/ 0 h 6858000"/>
              <a:gd name="connsiteX4" fmla="*/ 7686675 w 7686675"/>
              <a:gd name="connsiteY4" fmla="*/ 6858000 h 6858000"/>
              <a:gd name="connsiteX5" fmla="*/ 7686675 w 7686675"/>
              <a:gd name="connsiteY5" fmla="*/ 6858000 h 6858000"/>
              <a:gd name="connsiteX6" fmla="*/ 0 w 7686675"/>
              <a:gd name="connsiteY6" fmla="*/ 6858000 h 6858000"/>
              <a:gd name="connsiteX7" fmla="*/ 0 w 7686675"/>
              <a:gd name="connsiteY7" fmla="*/ 6858000 h 6858000"/>
              <a:gd name="connsiteX8" fmla="*/ 0 w 7686675"/>
              <a:gd name="connsiteY8" fmla="*/ 0 h 6858000"/>
              <a:gd name="connsiteX0" fmla="*/ 0 w 7686675"/>
              <a:gd name="connsiteY0" fmla="*/ 0 h 6858000"/>
              <a:gd name="connsiteX1" fmla="*/ 0 w 7686675"/>
              <a:gd name="connsiteY1" fmla="*/ 0 h 6858000"/>
              <a:gd name="connsiteX2" fmla="*/ 7686675 w 7686675"/>
              <a:gd name="connsiteY2" fmla="*/ 0 h 6858000"/>
              <a:gd name="connsiteX3" fmla="*/ 7403078 w 7686675"/>
              <a:gd name="connsiteY3" fmla="*/ 0 h 6858000"/>
              <a:gd name="connsiteX4" fmla="*/ 7686675 w 7686675"/>
              <a:gd name="connsiteY4" fmla="*/ 6858000 h 6858000"/>
              <a:gd name="connsiteX5" fmla="*/ 7686675 w 7686675"/>
              <a:gd name="connsiteY5" fmla="*/ 6858000 h 6858000"/>
              <a:gd name="connsiteX6" fmla="*/ 0 w 7686675"/>
              <a:gd name="connsiteY6" fmla="*/ 6858000 h 6858000"/>
              <a:gd name="connsiteX7" fmla="*/ 0 w 7686675"/>
              <a:gd name="connsiteY7" fmla="*/ 6858000 h 6858000"/>
              <a:gd name="connsiteX8" fmla="*/ 0 w 7686675"/>
              <a:gd name="connsiteY8" fmla="*/ 0 h 6858000"/>
              <a:gd name="connsiteX0" fmla="*/ 0 w 7943182"/>
              <a:gd name="connsiteY0" fmla="*/ 0 h 6858000"/>
              <a:gd name="connsiteX1" fmla="*/ 0 w 7943182"/>
              <a:gd name="connsiteY1" fmla="*/ 0 h 6858000"/>
              <a:gd name="connsiteX2" fmla="*/ 7686675 w 7943182"/>
              <a:gd name="connsiteY2" fmla="*/ 0 h 6858000"/>
              <a:gd name="connsiteX3" fmla="*/ 7403078 w 7943182"/>
              <a:gd name="connsiteY3" fmla="*/ 0 h 6858000"/>
              <a:gd name="connsiteX4" fmla="*/ 7686675 w 7943182"/>
              <a:gd name="connsiteY4" fmla="*/ 6858000 h 6858000"/>
              <a:gd name="connsiteX5" fmla="*/ 7686675 w 7943182"/>
              <a:gd name="connsiteY5" fmla="*/ 6858000 h 6858000"/>
              <a:gd name="connsiteX6" fmla="*/ 0 w 7943182"/>
              <a:gd name="connsiteY6" fmla="*/ 6858000 h 6858000"/>
              <a:gd name="connsiteX7" fmla="*/ 0 w 7943182"/>
              <a:gd name="connsiteY7" fmla="*/ 6858000 h 6858000"/>
              <a:gd name="connsiteX8" fmla="*/ 0 w 7943182"/>
              <a:gd name="connsiteY8" fmla="*/ 0 h 6858000"/>
              <a:gd name="connsiteX0" fmla="*/ 0 w 8577068"/>
              <a:gd name="connsiteY0" fmla="*/ 0 h 6858000"/>
              <a:gd name="connsiteX1" fmla="*/ 0 w 8577068"/>
              <a:gd name="connsiteY1" fmla="*/ 0 h 6858000"/>
              <a:gd name="connsiteX2" fmla="*/ 7686675 w 8577068"/>
              <a:gd name="connsiteY2" fmla="*/ 0 h 6858000"/>
              <a:gd name="connsiteX3" fmla="*/ 8216878 w 8577068"/>
              <a:gd name="connsiteY3" fmla="*/ 357541 h 6858000"/>
              <a:gd name="connsiteX4" fmla="*/ 7686675 w 8577068"/>
              <a:gd name="connsiteY4" fmla="*/ 6858000 h 6858000"/>
              <a:gd name="connsiteX5" fmla="*/ 7686675 w 8577068"/>
              <a:gd name="connsiteY5" fmla="*/ 6858000 h 6858000"/>
              <a:gd name="connsiteX6" fmla="*/ 0 w 8577068"/>
              <a:gd name="connsiteY6" fmla="*/ 6858000 h 6858000"/>
              <a:gd name="connsiteX7" fmla="*/ 0 w 8577068"/>
              <a:gd name="connsiteY7" fmla="*/ 6858000 h 6858000"/>
              <a:gd name="connsiteX8" fmla="*/ 0 w 8577068"/>
              <a:gd name="connsiteY8" fmla="*/ 0 h 6858000"/>
              <a:gd name="connsiteX0" fmla="*/ 0 w 9054051"/>
              <a:gd name="connsiteY0" fmla="*/ 0 h 6858000"/>
              <a:gd name="connsiteX1" fmla="*/ 0 w 9054051"/>
              <a:gd name="connsiteY1" fmla="*/ 0 h 6858000"/>
              <a:gd name="connsiteX2" fmla="*/ 7686675 w 9054051"/>
              <a:gd name="connsiteY2" fmla="*/ 0 h 6858000"/>
              <a:gd name="connsiteX3" fmla="*/ 8759411 w 9054051"/>
              <a:gd name="connsiteY3" fmla="*/ 1306873 h 6858000"/>
              <a:gd name="connsiteX4" fmla="*/ 7686675 w 9054051"/>
              <a:gd name="connsiteY4" fmla="*/ 6858000 h 6858000"/>
              <a:gd name="connsiteX5" fmla="*/ 7686675 w 9054051"/>
              <a:gd name="connsiteY5" fmla="*/ 6858000 h 6858000"/>
              <a:gd name="connsiteX6" fmla="*/ 0 w 9054051"/>
              <a:gd name="connsiteY6" fmla="*/ 6858000 h 6858000"/>
              <a:gd name="connsiteX7" fmla="*/ 0 w 9054051"/>
              <a:gd name="connsiteY7" fmla="*/ 6858000 h 6858000"/>
              <a:gd name="connsiteX8" fmla="*/ 0 w 9054051"/>
              <a:gd name="connsiteY8" fmla="*/ 0 h 6858000"/>
              <a:gd name="connsiteX0" fmla="*/ 0 w 8759411"/>
              <a:gd name="connsiteY0" fmla="*/ 0 h 6858000"/>
              <a:gd name="connsiteX1" fmla="*/ 0 w 8759411"/>
              <a:gd name="connsiteY1" fmla="*/ 0 h 6858000"/>
              <a:gd name="connsiteX2" fmla="*/ 7686675 w 8759411"/>
              <a:gd name="connsiteY2" fmla="*/ 0 h 6858000"/>
              <a:gd name="connsiteX3" fmla="*/ 8759411 w 8759411"/>
              <a:gd name="connsiteY3" fmla="*/ 1306873 h 6858000"/>
              <a:gd name="connsiteX4" fmla="*/ 7686675 w 8759411"/>
              <a:gd name="connsiteY4" fmla="*/ 6858000 h 6858000"/>
              <a:gd name="connsiteX5" fmla="*/ 7686675 w 8759411"/>
              <a:gd name="connsiteY5" fmla="*/ 6858000 h 6858000"/>
              <a:gd name="connsiteX6" fmla="*/ 0 w 8759411"/>
              <a:gd name="connsiteY6" fmla="*/ 6858000 h 6858000"/>
              <a:gd name="connsiteX7" fmla="*/ 0 w 8759411"/>
              <a:gd name="connsiteY7" fmla="*/ 6858000 h 6858000"/>
              <a:gd name="connsiteX8" fmla="*/ 0 w 8759411"/>
              <a:gd name="connsiteY8" fmla="*/ 0 h 6858000"/>
              <a:gd name="connsiteX0" fmla="*/ 0 w 9548551"/>
              <a:gd name="connsiteY0" fmla="*/ 0 h 6858000"/>
              <a:gd name="connsiteX1" fmla="*/ 0 w 9548551"/>
              <a:gd name="connsiteY1" fmla="*/ 0 h 6858000"/>
              <a:gd name="connsiteX2" fmla="*/ 7686675 w 9548551"/>
              <a:gd name="connsiteY2" fmla="*/ 0 h 6858000"/>
              <a:gd name="connsiteX3" fmla="*/ 9548551 w 9548551"/>
              <a:gd name="connsiteY3" fmla="*/ 1541124 h 6858000"/>
              <a:gd name="connsiteX4" fmla="*/ 7686675 w 9548551"/>
              <a:gd name="connsiteY4" fmla="*/ 6858000 h 6858000"/>
              <a:gd name="connsiteX5" fmla="*/ 7686675 w 9548551"/>
              <a:gd name="connsiteY5" fmla="*/ 6858000 h 6858000"/>
              <a:gd name="connsiteX6" fmla="*/ 0 w 9548551"/>
              <a:gd name="connsiteY6" fmla="*/ 6858000 h 6858000"/>
              <a:gd name="connsiteX7" fmla="*/ 0 w 9548551"/>
              <a:gd name="connsiteY7" fmla="*/ 6858000 h 6858000"/>
              <a:gd name="connsiteX8" fmla="*/ 0 w 9548551"/>
              <a:gd name="connsiteY8" fmla="*/ 0 h 6858000"/>
              <a:gd name="connsiteX0" fmla="*/ 0 w 9548551"/>
              <a:gd name="connsiteY0" fmla="*/ 0 h 6858000"/>
              <a:gd name="connsiteX1" fmla="*/ 0 w 9548551"/>
              <a:gd name="connsiteY1" fmla="*/ 0 h 6858000"/>
              <a:gd name="connsiteX2" fmla="*/ 7686675 w 9548551"/>
              <a:gd name="connsiteY2" fmla="*/ 0 h 6858000"/>
              <a:gd name="connsiteX3" fmla="*/ 9548551 w 9548551"/>
              <a:gd name="connsiteY3" fmla="*/ 1541124 h 6858000"/>
              <a:gd name="connsiteX4" fmla="*/ 7686675 w 9548551"/>
              <a:gd name="connsiteY4" fmla="*/ 6858000 h 6858000"/>
              <a:gd name="connsiteX5" fmla="*/ 7686675 w 9548551"/>
              <a:gd name="connsiteY5" fmla="*/ 6858000 h 6858000"/>
              <a:gd name="connsiteX6" fmla="*/ 0 w 9548551"/>
              <a:gd name="connsiteY6" fmla="*/ 6858000 h 6858000"/>
              <a:gd name="connsiteX7" fmla="*/ 0 w 9548551"/>
              <a:gd name="connsiteY7" fmla="*/ 6858000 h 6858000"/>
              <a:gd name="connsiteX8" fmla="*/ 0 w 9548551"/>
              <a:gd name="connsiteY8" fmla="*/ 0 h 6858000"/>
              <a:gd name="connsiteX0" fmla="*/ 0 w 9548551"/>
              <a:gd name="connsiteY0" fmla="*/ 0 h 6858000"/>
              <a:gd name="connsiteX1" fmla="*/ 0 w 9548551"/>
              <a:gd name="connsiteY1" fmla="*/ 0 h 6858000"/>
              <a:gd name="connsiteX2" fmla="*/ 7686675 w 9548551"/>
              <a:gd name="connsiteY2" fmla="*/ 0 h 6858000"/>
              <a:gd name="connsiteX3" fmla="*/ 9548551 w 9548551"/>
              <a:gd name="connsiteY3" fmla="*/ 1541124 h 6858000"/>
              <a:gd name="connsiteX4" fmla="*/ 7686675 w 9548551"/>
              <a:gd name="connsiteY4" fmla="*/ 6858000 h 6858000"/>
              <a:gd name="connsiteX5" fmla="*/ 7686675 w 9548551"/>
              <a:gd name="connsiteY5" fmla="*/ 6858000 h 6858000"/>
              <a:gd name="connsiteX6" fmla="*/ 0 w 9548551"/>
              <a:gd name="connsiteY6" fmla="*/ 6858000 h 6858000"/>
              <a:gd name="connsiteX7" fmla="*/ 0 w 9548551"/>
              <a:gd name="connsiteY7" fmla="*/ 6858000 h 6858000"/>
              <a:gd name="connsiteX8" fmla="*/ 0 w 9548551"/>
              <a:gd name="connsiteY8" fmla="*/ 0 h 6858000"/>
              <a:gd name="connsiteX0" fmla="*/ 0 w 9881469"/>
              <a:gd name="connsiteY0" fmla="*/ 0 h 6858000"/>
              <a:gd name="connsiteX1" fmla="*/ 0 w 9881469"/>
              <a:gd name="connsiteY1" fmla="*/ 0 h 6858000"/>
              <a:gd name="connsiteX2" fmla="*/ 7686675 w 9881469"/>
              <a:gd name="connsiteY2" fmla="*/ 0 h 6858000"/>
              <a:gd name="connsiteX3" fmla="*/ 9881469 w 9881469"/>
              <a:gd name="connsiteY3" fmla="*/ 2317850 h 6858000"/>
              <a:gd name="connsiteX4" fmla="*/ 7686675 w 9881469"/>
              <a:gd name="connsiteY4" fmla="*/ 6858000 h 6858000"/>
              <a:gd name="connsiteX5" fmla="*/ 7686675 w 9881469"/>
              <a:gd name="connsiteY5" fmla="*/ 6858000 h 6858000"/>
              <a:gd name="connsiteX6" fmla="*/ 0 w 9881469"/>
              <a:gd name="connsiteY6" fmla="*/ 6858000 h 6858000"/>
              <a:gd name="connsiteX7" fmla="*/ 0 w 9881469"/>
              <a:gd name="connsiteY7" fmla="*/ 6858000 h 6858000"/>
              <a:gd name="connsiteX8" fmla="*/ 0 w 9881469"/>
              <a:gd name="connsiteY8" fmla="*/ 0 h 6858000"/>
              <a:gd name="connsiteX0" fmla="*/ 0 w 9881469"/>
              <a:gd name="connsiteY0" fmla="*/ 0 h 6858000"/>
              <a:gd name="connsiteX1" fmla="*/ 0 w 9881469"/>
              <a:gd name="connsiteY1" fmla="*/ 0 h 6858000"/>
              <a:gd name="connsiteX2" fmla="*/ 7686675 w 9881469"/>
              <a:gd name="connsiteY2" fmla="*/ 0 h 6858000"/>
              <a:gd name="connsiteX3" fmla="*/ 9881469 w 9881469"/>
              <a:gd name="connsiteY3" fmla="*/ 2317850 h 6858000"/>
              <a:gd name="connsiteX4" fmla="*/ 7686675 w 9881469"/>
              <a:gd name="connsiteY4" fmla="*/ 6858000 h 6858000"/>
              <a:gd name="connsiteX5" fmla="*/ 7686675 w 9881469"/>
              <a:gd name="connsiteY5" fmla="*/ 6858000 h 6858000"/>
              <a:gd name="connsiteX6" fmla="*/ 0 w 9881469"/>
              <a:gd name="connsiteY6" fmla="*/ 6858000 h 6858000"/>
              <a:gd name="connsiteX7" fmla="*/ 0 w 9881469"/>
              <a:gd name="connsiteY7" fmla="*/ 6858000 h 6858000"/>
              <a:gd name="connsiteX8" fmla="*/ 0 w 9881469"/>
              <a:gd name="connsiteY8" fmla="*/ 0 h 6858000"/>
              <a:gd name="connsiteX0" fmla="*/ 0 w 9881469"/>
              <a:gd name="connsiteY0" fmla="*/ 0 h 6858000"/>
              <a:gd name="connsiteX1" fmla="*/ 0 w 9881469"/>
              <a:gd name="connsiteY1" fmla="*/ 0 h 6858000"/>
              <a:gd name="connsiteX2" fmla="*/ 7686675 w 9881469"/>
              <a:gd name="connsiteY2" fmla="*/ 0 h 6858000"/>
              <a:gd name="connsiteX3" fmla="*/ 9881469 w 9881469"/>
              <a:gd name="connsiteY3" fmla="*/ 2317850 h 6858000"/>
              <a:gd name="connsiteX4" fmla="*/ 7686675 w 9881469"/>
              <a:gd name="connsiteY4" fmla="*/ 6858000 h 6858000"/>
              <a:gd name="connsiteX5" fmla="*/ 7686675 w 9881469"/>
              <a:gd name="connsiteY5" fmla="*/ 6858000 h 6858000"/>
              <a:gd name="connsiteX6" fmla="*/ 0 w 9881469"/>
              <a:gd name="connsiteY6" fmla="*/ 6858000 h 6858000"/>
              <a:gd name="connsiteX7" fmla="*/ 0 w 9881469"/>
              <a:gd name="connsiteY7" fmla="*/ 6858000 h 6858000"/>
              <a:gd name="connsiteX8" fmla="*/ 0 w 9881469"/>
              <a:gd name="connsiteY8" fmla="*/ 0 h 6858000"/>
              <a:gd name="connsiteX0" fmla="*/ 0 w 9881469"/>
              <a:gd name="connsiteY0" fmla="*/ 0 h 6858000"/>
              <a:gd name="connsiteX1" fmla="*/ 0 w 9881469"/>
              <a:gd name="connsiteY1" fmla="*/ 0 h 6858000"/>
              <a:gd name="connsiteX2" fmla="*/ 7686675 w 9881469"/>
              <a:gd name="connsiteY2" fmla="*/ 0 h 6858000"/>
              <a:gd name="connsiteX3" fmla="*/ 9881469 w 9881469"/>
              <a:gd name="connsiteY3" fmla="*/ 2317850 h 6858000"/>
              <a:gd name="connsiteX4" fmla="*/ 7686675 w 9881469"/>
              <a:gd name="connsiteY4" fmla="*/ 6858000 h 6858000"/>
              <a:gd name="connsiteX5" fmla="*/ 7686675 w 9881469"/>
              <a:gd name="connsiteY5" fmla="*/ 6858000 h 6858000"/>
              <a:gd name="connsiteX6" fmla="*/ 0 w 9881469"/>
              <a:gd name="connsiteY6" fmla="*/ 6858000 h 6858000"/>
              <a:gd name="connsiteX7" fmla="*/ 0 w 9881469"/>
              <a:gd name="connsiteY7" fmla="*/ 6858000 h 6858000"/>
              <a:gd name="connsiteX8" fmla="*/ 0 w 9881469"/>
              <a:gd name="connsiteY8" fmla="*/ 0 h 6858000"/>
              <a:gd name="connsiteX0" fmla="*/ 0 w 9881471"/>
              <a:gd name="connsiteY0" fmla="*/ 0 h 6858000"/>
              <a:gd name="connsiteX1" fmla="*/ 0 w 9881471"/>
              <a:gd name="connsiteY1" fmla="*/ 0 h 6858000"/>
              <a:gd name="connsiteX2" fmla="*/ 7686675 w 9881471"/>
              <a:gd name="connsiteY2" fmla="*/ 0 h 6858000"/>
              <a:gd name="connsiteX3" fmla="*/ 9881469 w 9881471"/>
              <a:gd name="connsiteY3" fmla="*/ 2317850 h 6858000"/>
              <a:gd name="connsiteX4" fmla="*/ 7686675 w 9881471"/>
              <a:gd name="connsiteY4" fmla="*/ 6858000 h 6858000"/>
              <a:gd name="connsiteX5" fmla="*/ 7686675 w 9881471"/>
              <a:gd name="connsiteY5" fmla="*/ 6858000 h 6858000"/>
              <a:gd name="connsiteX6" fmla="*/ 0 w 9881471"/>
              <a:gd name="connsiteY6" fmla="*/ 6858000 h 6858000"/>
              <a:gd name="connsiteX7" fmla="*/ 0 w 9881471"/>
              <a:gd name="connsiteY7" fmla="*/ 6858000 h 6858000"/>
              <a:gd name="connsiteX8" fmla="*/ 0 w 9881471"/>
              <a:gd name="connsiteY8" fmla="*/ 0 h 6858000"/>
              <a:gd name="connsiteX0" fmla="*/ 0 w 9881480"/>
              <a:gd name="connsiteY0" fmla="*/ 0 h 6858000"/>
              <a:gd name="connsiteX1" fmla="*/ 0 w 9881480"/>
              <a:gd name="connsiteY1" fmla="*/ 0 h 6858000"/>
              <a:gd name="connsiteX2" fmla="*/ 7686675 w 9881480"/>
              <a:gd name="connsiteY2" fmla="*/ 0 h 6858000"/>
              <a:gd name="connsiteX3" fmla="*/ 9881469 w 9881480"/>
              <a:gd name="connsiteY3" fmla="*/ 2317850 h 6858000"/>
              <a:gd name="connsiteX4" fmla="*/ 7686675 w 9881480"/>
              <a:gd name="connsiteY4" fmla="*/ 6858000 h 6858000"/>
              <a:gd name="connsiteX5" fmla="*/ 7686675 w 9881480"/>
              <a:gd name="connsiteY5" fmla="*/ 6858000 h 6858000"/>
              <a:gd name="connsiteX6" fmla="*/ 0 w 9881480"/>
              <a:gd name="connsiteY6" fmla="*/ 6858000 h 6858000"/>
              <a:gd name="connsiteX7" fmla="*/ 0 w 9881480"/>
              <a:gd name="connsiteY7" fmla="*/ 6858000 h 6858000"/>
              <a:gd name="connsiteX8" fmla="*/ 0 w 9881480"/>
              <a:gd name="connsiteY8" fmla="*/ 0 h 6858000"/>
              <a:gd name="connsiteX0" fmla="*/ 0 w 9881480"/>
              <a:gd name="connsiteY0" fmla="*/ 0 h 6858000"/>
              <a:gd name="connsiteX1" fmla="*/ 0 w 9881480"/>
              <a:gd name="connsiteY1" fmla="*/ 0 h 6858000"/>
              <a:gd name="connsiteX2" fmla="*/ 7686675 w 9881480"/>
              <a:gd name="connsiteY2" fmla="*/ 0 h 6858000"/>
              <a:gd name="connsiteX3" fmla="*/ 9881469 w 9881480"/>
              <a:gd name="connsiteY3" fmla="*/ 2317850 h 6858000"/>
              <a:gd name="connsiteX4" fmla="*/ 7686675 w 9881480"/>
              <a:gd name="connsiteY4" fmla="*/ 6858000 h 6858000"/>
              <a:gd name="connsiteX5" fmla="*/ 7686675 w 9881480"/>
              <a:gd name="connsiteY5" fmla="*/ 6858000 h 6858000"/>
              <a:gd name="connsiteX6" fmla="*/ 0 w 9881480"/>
              <a:gd name="connsiteY6" fmla="*/ 6858000 h 6858000"/>
              <a:gd name="connsiteX7" fmla="*/ 0 w 9881480"/>
              <a:gd name="connsiteY7" fmla="*/ 6858000 h 6858000"/>
              <a:gd name="connsiteX8" fmla="*/ 0 w 9881480"/>
              <a:gd name="connsiteY8" fmla="*/ 0 h 6858000"/>
              <a:gd name="connsiteX0" fmla="*/ 0 w 9881480"/>
              <a:gd name="connsiteY0" fmla="*/ 0 h 6858000"/>
              <a:gd name="connsiteX1" fmla="*/ 0 w 9881480"/>
              <a:gd name="connsiteY1" fmla="*/ 0 h 6858000"/>
              <a:gd name="connsiteX2" fmla="*/ 7686675 w 9881480"/>
              <a:gd name="connsiteY2" fmla="*/ 0 h 6858000"/>
              <a:gd name="connsiteX3" fmla="*/ 9881469 w 9881480"/>
              <a:gd name="connsiteY3" fmla="*/ 2317850 h 6858000"/>
              <a:gd name="connsiteX4" fmla="*/ 7686675 w 9881480"/>
              <a:gd name="connsiteY4" fmla="*/ 6858000 h 6858000"/>
              <a:gd name="connsiteX5" fmla="*/ 7686675 w 9881480"/>
              <a:gd name="connsiteY5" fmla="*/ 6858000 h 6858000"/>
              <a:gd name="connsiteX6" fmla="*/ 0 w 9881480"/>
              <a:gd name="connsiteY6" fmla="*/ 6858000 h 6858000"/>
              <a:gd name="connsiteX7" fmla="*/ 0 w 9881480"/>
              <a:gd name="connsiteY7" fmla="*/ 6858000 h 6858000"/>
              <a:gd name="connsiteX8" fmla="*/ 0 w 9881480"/>
              <a:gd name="connsiteY8" fmla="*/ 0 h 6858000"/>
              <a:gd name="connsiteX0" fmla="*/ 0 w 9881480"/>
              <a:gd name="connsiteY0" fmla="*/ 0 h 6858000"/>
              <a:gd name="connsiteX1" fmla="*/ 0 w 9881480"/>
              <a:gd name="connsiteY1" fmla="*/ 0 h 6858000"/>
              <a:gd name="connsiteX2" fmla="*/ 7686675 w 9881480"/>
              <a:gd name="connsiteY2" fmla="*/ 0 h 6858000"/>
              <a:gd name="connsiteX3" fmla="*/ 9881469 w 9881480"/>
              <a:gd name="connsiteY3" fmla="*/ 2317850 h 6858000"/>
              <a:gd name="connsiteX4" fmla="*/ 7686675 w 9881480"/>
              <a:gd name="connsiteY4" fmla="*/ 6858000 h 6858000"/>
              <a:gd name="connsiteX5" fmla="*/ 7686675 w 9881480"/>
              <a:gd name="connsiteY5" fmla="*/ 6858000 h 6858000"/>
              <a:gd name="connsiteX6" fmla="*/ 0 w 9881480"/>
              <a:gd name="connsiteY6" fmla="*/ 6858000 h 6858000"/>
              <a:gd name="connsiteX7" fmla="*/ 0 w 9881480"/>
              <a:gd name="connsiteY7" fmla="*/ 6858000 h 6858000"/>
              <a:gd name="connsiteX8" fmla="*/ 0 w 9881480"/>
              <a:gd name="connsiteY8" fmla="*/ 0 h 6858000"/>
              <a:gd name="connsiteX0" fmla="*/ 0 w 9881480"/>
              <a:gd name="connsiteY0" fmla="*/ 0 h 6858000"/>
              <a:gd name="connsiteX1" fmla="*/ 0 w 9881480"/>
              <a:gd name="connsiteY1" fmla="*/ 0 h 6858000"/>
              <a:gd name="connsiteX2" fmla="*/ 7686675 w 9881480"/>
              <a:gd name="connsiteY2" fmla="*/ 0 h 6858000"/>
              <a:gd name="connsiteX3" fmla="*/ 9881469 w 9881480"/>
              <a:gd name="connsiteY3" fmla="*/ 2317850 h 6858000"/>
              <a:gd name="connsiteX4" fmla="*/ 7686675 w 9881480"/>
              <a:gd name="connsiteY4" fmla="*/ 6858000 h 6858000"/>
              <a:gd name="connsiteX5" fmla="*/ 7686675 w 9881480"/>
              <a:gd name="connsiteY5" fmla="*/ 6858000 h 6858000"/>
              <a:gd name="connsiteX6" fmla="*/ 0 w 9881480"/>
              <a:gd name="connsiteY6" fmla="*/ 6858000 h 6858000"/>
              <a:gd name="connsiteX7" fmla="*/ 0 w 9881480"/>
              <a:gd name="connsiteY7" fmla="*/ 6858000 h 6858000"/>
              <a:gd name="connsiteX8" fmla="*/ 0 w 9881480"/>
              <a:gd name="connsiteY8" fmla="*/ 0 h 6858000"/>
              <a:gd name="connsiteX0" fmla="*/ 0 w 9881481"/>
              <a:gd name="connsiteY0" fmla="*/ 0 h 6858000"/>
              <a:gd name="connsiteX1" fmla="*/ 0 w 9881481"/>
              <a:gd name="connsiteY1" fmla="*/ 0 h 6858000"/>
              <a:gd name="connsiteX2" fmla="*/ 7686675 w 9881481"/>
              <a:gd name="connsiteY2" fmla="*/ 0 h 6858000"/>
              <a:gd name="connsiteX3" fmla="*/ 9881469 w 9881481"/>
              <a:gd name="connsiteY3" fmla="*/ 2317850 h 6858000"/>
              <a:gd name="connsiteX4" fmla="*/ 7686675 w 9881481"/>
              <a:gd name="connsiteY4" fmla="*/ 6858000 h 6858000"/>
              <a:gd name="connsiteX5" fmla="*/ 7686675 w 9881481"/>
              <a:gd name="connsiteY5" fmla="*/ 6858000 h 6858000"/>
              <a:gd name="connsiteX6" fmla="*/ 0 w 9881481"/>
              <a:gd name="connsiteY6" fmla="*/ 6858000 h 6858000"/>
              <a:gd name="connsiteX7" fmla="*/ 0 w 9881481"/>
              <a:gd name="connsiteY7" fmla="*/ 6858000 h 6858000"/>
              <a:gd name="connsiteX8" fmla="*/ 0 w 9881481"/>
              <a:gd name="connsiteY8" fmla="*/ 0 h 6858000"/>
              <a:gd name="connsiteX0" fmla="*/ 0 w 9881481"/>
              <a:gd name="connsiteY0" fmla="*/ 124381 h 6982381"/>
              <a:gd name="connsiteX1" fmla="*/ 0 w 9881481"/>
              <a:gd name="connsiteY1" fmla="*/ 124381 h 6982381"/>
              <a:gd name="connsiteX2" fmla="*/ 7686675 w 9881481"/>
              <a:gd name="connsiteY2" fmla="*/ 124381 h 6982381"/>
              <a:gd name="connsiteX3" fmla="*/ 9881469 w 9881481"/>
              <a:gd name="connsiteY3" fmla="*/ 2442231 h 6982381"/>
              <a:gd name="connsiteX4" fmla="*/ 7686675 w 9881481"/>
              <a:gd name="connsiteY4" fmla="*/ 6982381 h 6982381"/>
              <a:gd name="connsiteX5" fmla="*/ 7686675 w 9881481"/>
              <a:gd name="connsiteY5" fmla="*/ 6982381 h 6982381"/>
              <a:gd name="connsiteX6" fmla="*/ 0 w 9881481"/>
              <a:gd name="connsiteY6" fmla="*/ 6982381 h 6982381"/>
              <a:gd name="connsiteX7" fmla="*/ 0 w 9881481"/>
              <a:gd name="connsiteY7" fmla="*/ 6982381 h 6982381"/>
              <a:gd name="connsiteX8" fmla="*/ 0 w 9881481"/>
              <a:gd name="connsiteY8" fmla="*/ 124381 h 6982381"/>
              <a:gd name="connsiteX0" fmla="*/ 0 w 9881481"/>
              <a:gd name="connsiteY0" fmla="*/ 124381 h 6982381"/>
              <a:gd name="connsiteX1" fmla="*/ 0 w 9881481"/>
              <a:gd name="connsiteY1" fmla="*/ 124381 h 6982381"/>
              <a:gd name="connsiteX2" fmla="*/ 7686675 w 9881481"/>
              <a:gd name="connsiteY2" fmla="*/ 124381 h 6982381"/>
              <a:gd name="connsiteX3" fmla="*/ 9881469 w 9881481"/>
              <a:gd name="connsiteY3" fmla="*/ 2442231 h 6982381"/>
              <a:gd name="connsiteX4" fmla="*/ 7686675 w 9881481"/>
              <a:gd name="connsiteY4" fmla="*/ 6982381 h 6982381"/>
              <a:gd name="connsiteX5" fmla="*/ 7686675 w 9881481"/>
              <a:gd name="connsiteY5" fmla="*/ 6982381 h 6982381"/>
              <a:gd name="connsiteX6" fmla="*/ 0 w 9881481"/>
              <a:gd name="connsiteY6" fmla="*/ 6982381 h 6982381"/>
              <a:gd name="connsiteX7" fmla="*/ 0 w 9881481"/>
              <a:gd name="connsiteY7" fmla="*/ 6982381 h 6982381"/>
              <a:gd name="connsiteX8" fmla="*/ 0 w 9881481"/>
              <a:gd name="connsiteY8" fmla="*/ 124381 h 6982381"/>
              <a:gd name="connsiteX0" fmla="*/ 0 w 9881481"/>
              <a:gd name="connsiteY0" fmla="*/ 744071 h 6982381"/>
              <a:gd name="connsiteX1" fmla="*/ 0 w 9881481"/>
              <a:gd name="connsiteY1" fmla="*/ 124381 h 6982381"/>
              <a:gd name="connsiteX2" fmla="*/ 7686675 w 9881481"/>
              <a:gd name="connsiteY2" fmla="*/ 124381 h 6982381"/>
              <a:gd name="connsiteX3" fmla="*/ 9881469 w 9881481"/>
              <a:gd name="connsiteY3" fmla="*/ 2442231 h 6982381"/>
              <a:gd name="connsiteX4" fmla="*/ 7686675 w 9881481"/>
              <a:gd name="connsiteY4" fmla="*/ 6982381 h 6982381"/>
              <a:gd name="connsiteX5" fmla="*/ 7686675 w 9881481"/>
              <a:gd name="connsiteY5" fmla="*/ 6982381 h 6982381"/>
              <a:gd name="connsiteX6" fmla="*/ 0 w 9881481"/>
              <a:gd name="connsiteY6" fmla="*/ 6982381 h 6982381"/>
              <a:gd name="connsiteX7" fmla="*/ 0 w 9881481"/>
              <a:gd name="connsiteY7" fmla="*/ 6982381 h 6982381"/>
              <a:gd name="connsiteX8" fmla="*/ 0 w 9881481"/>
              <a:gd name="connsiteY8" fmla="*/ 744071 h 6982381"/>
              <a:gd name="connsiteX0" fmla="*/ 0 w 9881481"/>
              <a:gd name="connsiteY0" fmla="*/ 744071 h 6982381"/>
              <a:gd name="connsiteX1" fmla="*/ 0 w 9881481"/>
              <a:gd name="connsiteY1" fmla="*/ 124381 h 6982381"/>
              <a:gd name="connsiteX2" fmla="*/ 7686675 w 9881481"/>
              <a:gd name="connsiteY2" fmla="*/ 124381 h 6982381"/>
              <a:gd name="connsiteX3" fmla="*/ 9881469 w 9881481"/>
              <a:gd name="connsiteY3" fmla="*/ 2442231 h 6982381"/>
              <a:gd name="connsiteX4" fmla="*/ 7686675 w 9881481"/>
              <a:gd name="connsiteY4" fmla="*/ 6982381 h 6982381"/>
              <a:gd name="connsiteX5" fmla="*/ 7686675 w 9881481"/>
              <a:gd name="connsiteY5" fmla="*/ 6982381 h 6982381"/>
              <a:gd name="connsiteX6" fmla="*/ 0 w 9881481"/>
              <a:gd name="connsiteY6" fmla="*/ 6982381 h 6982381"/>
              <a:gd name="connsiteX7" fmla="*/ 0 w 9881481"/>
              <a:gd name="connsiteY7" fmla="*/ 6982381 h 6982381"/>
              <a:gd name="connsiteX8" fmla="*/ 0 w 9881481"/>
              <a:gd name="connsiteY8" fmla="*/ 744071 h 6982381"/>
              <a:gd name="connsiteX0" fmla="*/ 0 w 9881481"/>
              <a:gd name="connsiteY0" fmla="*/ 404241 h 6982381"/>
              <a:gd name="connsiteX1" fmla="*/ 0 w 9881481"/>
              <a:gd name="connsiteY1" fmla="*/ 124381 h 6982381"/>
              <a:gd name="connsiteX2" fmla="*/ 7686675 w 9881481"/>
              <a:gd name="connsiteY2" fmla="*/ 124381 h 6982381"/>
              <a:gd name="connsiteX3" fmla="*/ 9881469 w 9881481"/>
              <a:gd name="connsiteY3" fmla="*/ 2442231 h 6982381"/>
              <a:gd name="connsiteX4" fmla="*/ 7686675 w 9881481"/>
              <a:gd name="connsiteY4" fmla="*/ 6982381 h 6982381"/>
              <a:gd name="connsiteX5" fmla="*/ 7686675 w 9881481"/>
              <a:gd name="connsiteY5" fmla="*/ 6982381 h 6982381"/>
              <a:gd name="connsiteX6" fmla="*/ 0 w 9881481"/>
              <a:gd name="connsiteY6" fmla="*/ 6982381 h 6982381"/>
              <a:gd name="connsiteX7" fmla="*/ 0 w 9881481"/>
              <a:gd name="connsiteY7" fmla="*/ 6982381 h 6982381"/>
              <a:gd name="connsiteX8" fmla="*/ 0 w 9881481"/>
              <a:gd name="connsiteY8" fmla="*/ 404241 h 6982381"/>
              <a:gd name="connsiteX0" fmla="*/ 56934 w 9938415"/>
              <a:gd name="connsiteY0" fmla="*/ 569442 h 7147582"/>
              <a:gd name="connsiteX1" fmla="*/ 825553 w 9938415"/>
              <a:gd name="connsiteY1" fmla="*/ 279587 h 7147582"/>
              <a:gd name="connsiteX2" fmla="*/ 7743609 w 9938415"/>
              <a:gd name="connsiteY2" fmla="*/ 289582 h 7147582"/>
              <a:gd name="connsiteX3" fmla="*/ 9938403 w 9938415"/>
              <a:gd name="connsiteY3" fmla="*/ 2607432 h 7147582"/>
              <a:gd name="connsiteX4" fmla="*/ 7743609 w 9938415"/>
              <a:gd name="connsiteY4" fmla="*/ 7147582 h 7147582"/>
              <a:gd name="connsiteX5" fmla="*/ 7743609 w 9938415"/>
              <a:gd name="connsiteY5" fmla="*/ 7147582 h 7147582"/>
              <a:gd name="connsiteX6" fmla="*/ 56934 w 9938415"/>
              <a:gd name="connsiteY6" fmla="*/ 7147582 h 7147582"/>
              <a:gd name="connsiteX7" fmla="*/ 56934 w 9938415"/>
              <a:gd name="connsiteY7" fmla="*/ 7147582 h 7147582"/>
              <a:gd name="connsiteX8" fmla="*/ 56934 w 9938415"/>
              <a:gd name="connsiteY8" fmla="*/ 569442 h 7147582"/>
              <a:gd name="connsiteX0" fmla="*/ 54824 w 9944752"/>
              <a:gd name="connsiteY0" fmla="*/ 856662 h 6985028"/>
              <a:gd name="connsiteX1" fmla="*/ 831890 w 9944752"/>
              <a:gd name="connsiteY1" fmla="*/ 117033 h 6985028"/>
              <a:gd name="connsiteX2" fmla="*/ 7749946 w 9944752"/>
              <a:gd name="connsiteY2" fmla="*/ 127028 h 6985028"/>
              <a:gd name="connsiteX3" fmla="*/ 9944740 w 9944752"/>
              <a:gd name="connsiteY3" fmla="*/ 2444878 h 6985028"/>
              <a:gd name="connsiteX4" fmla="*/ 7749946 w 9944752"/>
              <a:gd name="connsiteY4" fmla="*/ 6985028 h 6985028"/>
              <a:gd name="connsiteX5" fmla="*/ 7749946 w 9944752"/>
              <a:gd name="connsiteY5" fmla="*/ 6985028 h 6985028"/>
              <a:gd name="connsiteX6" fmla="*/ 63271 w 9944752"/>
              <a:gd name="connsiteY6" fmla="*/ 6985028 h 6985028"/>
              <a:gd name="connsiteX7" fmla="*/ 63271 w 9944752"/>
              <a:gd name="connsiteY7" fmla="*/ 6985028 h 6985028"/>
              <a:gd name="connsiteX8" fmla="*/ 54824 w 9944752"/>
              <a:gd name="connsiteY8" fmla="*/ 856662 h 6985028"/>
              <a:gd name="connsiteX0" fmla="*/ 138 w 9890066"/>
              <a:gd name="connsiteY0" fmla="*/ 856662 h 6985028"/>
              <a:gd name="connsiteX1" fmla="*/ 777204 w 9890066"/>
              <a:gd name="connsiteY1" fmla="*/ 117033 h 6985028"/>
              <a:gd name="connsiteX2" fmla="*/ 7695260 w 9890066"/>
              <a:gd name="connsiteY2" fmla="*/ 127028 h 6985028"/>
              <a:gd name="connsiteX3" fmla="*/ 9890054 w 9890066"/>
              <a:gd name="connsiteY3" fmla="*/ 2444878 h 6985028"/>
              <a:gd name="connsiteX4" fmla="*/ 7695260 w 9890066"/>
              <a:gd name="connsiteY4" fmla="*/ 6985028 h 6985028"/>
              <a:gd name="connsiteX5" fmla="*/ 7695260 w 9890066"/>
              <a:gd name="connsiteY5" fmla="*/ 6985028 h 6985028"/>
              <a:gd name="connsiteX6" fmla="*/ 8585 w 9890066"/>
              <a:gd name="connsiteY6" fmla="*/ 6985028 h 6985028"/>
              <a:gd name="connsiteX7" fmla="*/ 8585 w 9890066"/>
              <a:gd name="connsiteY7" fmla="*/ 6985028 h 6985028"/>
              <a:gd name="connsiteX8" fmla="*/ 138 w 9890066"/>
              <a:gd name="connsiteY8" fmla="*/ 856662 h 6985028"/>
              <a:gd name="connsiteX0" fmla="*/ 166 w 9890094"/>
              <a:gd name="connsiteY0" fmla="*/ 856662 h 6985028"/>
              <a:gd name="connsiteX1" fmla="*/ 777232 w 9890094"/>
              <a:gd name="connsiteY1" fmla="*/ 117033 h 6985028"/>
              <a:gd name="connsiteX2" fmla="*/ 7695288 w 9890094"/>
              <a:gd name="connsiteY2" fmla="*/ 127028 h 6985028"/>
              <a:gd name="connsiteX3" fmla="*/ 9890082 w 9890094"/>
              <a:gd name="connsiteY3" fmla="*/ 2444878 h 6985028"/>
              <a:gd name="connsiteX4" fmla="*/ 7695288 w 9890094"/>
              <a:gd name="connsiteY4" fmla="*/ 6985028 h 6985028"/>
              <a:gd name="connsiteX5" fmla="*/ 7695288 w 9890094"/>
              <a:gd name="connsiteY5" fmla="*/ 6985028 h 6985028"/>
              <a:gd name="connsiteX6" fmla="*/ 8613 w 9890094"/>
              <a:gd name="connsiteY6" fmla="*/ 6985028 h 6985028"/>
              <a:gd name="connsiteX7" fmla="*/ 8613 w 9890094"/>
              <a:gd name="connsiteY7" fmla="*/ 6985028 h 6985028"/>
              <a:gd name="connsiteX8" fmla="*/ 166 w 9890094"/>
              <a:gd name="connsiteY8" fmla="*/ 856662 h 6985028"/>
              <a:gd name="connsiteX0" fmla="*/ 70 w 9889998"/>
              <a:gd name="connsiteY0" fmla="*/ 856662 h 6985028"/>
              <a:gd name="connsiteX1" fmla="*/ 777136 w 9889998"/>
              <a:gd name="connsiteY1" fmla="*/ 117033 h 6985028"/>
              <a:gd name="connsiteX2" fmla="*/ 7695192 w 9889998"/>
              <a:gd name="connsiteY2" fmla="*/ 127028 h 6985028"/>
              <a:gd name="connsiteX3" fmla="*/ 9889986 w 9889998"/>
              <a:gd name="connsiteY3" fmla="*/ 2444878 h 6985028"/>
              <a:gd name="connsiteX4" fmla="*/ 7695192 w 9889998"/>
              <a:gd name="connsiteY4" fmla="*/ 6985028 h 6985028"/>
              <a:gd name="connsiteX5" fmla="*/ 7695192 w 9889998"/>
              <a:gd name="connsiteY5" fmla="*/ 6985028 h 6985028"/>
              <a:gd name="connsiteX6" fmla="*/ 8517 w 9889998"/>
              <a:gd name="connsiteY6" fmla="*/ 6985028 h 6985028"/>
              <a:gd name="connsiteX7" fmla="*/ 8517 w 9889998"/>
              <a:gd name="connsiteY7" fmla="*/ 6985028 h 6985028"/>
              <a:gd name="connsiteX8" fmla="*/ 70 w 9889998"/>
              <a:gd name="connsiteY8" fmla="*/ 856662 h 6985028"/>
              <a:gd name="connsiteX0" fmla="*/ 38250 w 9928178"/>
              <a:gd name="connsiteY0" fmla="*/ 856662 h 6985028"/>
              <a:gd name="connsiteX1" fmla="*/ 587261 w 9928178"/>
              <a:gd name="connsiteY1" fmla="*/ 680684 h 6985028"/>
              <a:gd name="connsiteX2" fmla="*/ 815316 w 9928178"/>
              <a:gd name="connsiteY2" fmla="*/ 117033 h 6985028"/>
              <a:gd name="connsiteX3" fmla="*/ 7733372 w 9928178"/>
              <a:gd name="connsiteY3" fmla="*/ 127028 h 6985028"/>
              <a:gd name="connsiteX4" fmla="*/ 9928166 w 9928178"/>
              <a:gd name="connsiteY4" fmla="*/ 2444878 h 6985028"/>
              <a:gd name="connsiteX5" fmla="*/ 7733372 w 9928178"/>
              <a:gd name="connsiteY5" fmla="*/ 6985028 h 6985028"/>
              <a:gd name="connsiteX6" fmla="*/ 7733372 w 9928178"/>
              <a:gd name="connsiteY6" fmla="*/ 6985028 h 6985028"/>
              <a:gd name="connsiteX7" fmla="*/ 46697 w 9928178"/>
              <a:gd name="connsiteY7" fmla="*/ 6985028 h 6985028"/>
              <a:gd name="connsiteX8" fmla="*/ 46697 w 9928178"/>
              <a:gd name="connsiteY8" fmla="*/ 6985028 h 6985028"/>
              <a:gd name="connsiteX9" fmla="*/ 38250 w 9928178"/>
              <a:gd name="connsiteY9" fmla="*/ 856662 h 6985028"/>
              <a:gd name="connsiteX0" fmla="*/ 38250 w 9928178"/>
              <a:gd name="connsiteY0" fmla="*/ 846692 h 6975058"/>
              <a:gd name="connsiteX1" fmla="*/ 587261 w 9928178"/>
              <a:gd name="connsiteY1" fmla="*/ 670714 h 6975058"/>
              <a:gd name="connsiteX2" fmla="*/ 1964021 w 9928178"/>
              <a:gd name="connsiteY2" fmla="*/ 147043 h 6975058"/>
              <a:gd name="connsiteX3" fmla="*/ 7733372 w 9928178"/>
              <a:gd name="connsiteY3" fmla="*/ 117058 h 6975058"/>
              <a:gd name="connsiteX4" fmla="*/ 9928166 w 9928178"/>
              <a:gd name="connsiteY4" fmla="*/ 2434908 h 6975058"/>
              <a:gd name="connsiteX5" fmla="*/ 7733372 w 9928178"/>
              <a:gd name="connsiteY5" fmla="*/ 6975058 h 6975058"/>
              <a:gd name="connsiteX6" fmla="*/ 7733372 w 9928178"/>
              <a:gd name="connsiteY6" fmla="*/ 6975058 h 6975058"/>
              <a:gd name="connsiteX7" fmla="*/ 46697 w 9928178"/>
              <a:gd name="connsiteY7" fmla="*/ 6975058 h 6975058"/>
              <a:gd name="connsiteX8" fmla="*/ 46697 w 9928178"/>
              <a:gd name="connsiteY8" fmla="*/ 6975058 h 6975058"/>
              <a:gd name="connsiteX9" fmla="*/ 38250 w 9928178"/>
              <a:gd name="connsiteY9" fmla="*/ 846692 h 6975058"/>
              <a:gd name="connsiteX0" fmla="*/ 38250 w 9928178"/>
              <a:gd name="connsiteY0" fmla="*/ 877518 h 7005884"/>
              <a:gd name="connsiteX1" fmla="*/ 587261 w 9928178"/>
              <a:gd name="connsiteY1" fmla="*/ 701540 h 7005884"/>
              <a:gd name="connsiteX2" fmla="*/ 1964021 w 9928178"/>
              <a:gd name="connsiteY2" fmla="*/ 177869 h 7005884"/>
              <a:gd name="connsiteX3" fmla="*/ 7733372 w 9928178"/>
              <a:gd name="connsiteY3" fmla="*/ 147884 h 7005884"/>
              <a:gd name="connsiteX4" fmla="*/ 9928166 w 9928178"/>
              <a:gd name="connsiteY4" fmla="*/ 2465734 h 7005884"/>
              <a:gd name="connsiteX5" fmla="*/ 7733372 w 9928178"/>
              <a:gd name="connsiteY5" fmla="*/ 7005884 h 7005884"/>
              <a:gd name="connsiteX6" fmla="*/ 7733372 w 9928178"/>
              <a:gd name="connsiteY6" fmla="*/ 7005884 h 7005884"/>
              <a:gd name="connsiteX7" fmla="*/ 46697 w 9928178"/>
              <a:gd name="connsiteY7" fmla="*/ 7005884 h 7005884"/>
              <a:gd name="connsiteX8" fmla="*/ 46697 w 9928178"/>
              <a:gd name="connsiteY8" fmla="*/ 7005884 h 7005884"/>
              <a:gd name="connsiteX9" fmla="*/ 38250 w 9928178"/>
              <a:gd name="connsiteY9" fmla="*/ 877518 h 7005884"/>
              <a:gd name="connsiteX0" fmla="*/ 38250 w 9928180"/>
              <a:gd name="connsiteY0" fmla="*/ 791180 h 6919546"/>
              <a:gd name="connsiteX1" fmla="*/ 587261 w 9928180"/>
              <a:gd name="connsiteY1" fmla="*/ 615202 h 6919546"/>
              <a:gd name="connsiteX2" fmla="*/ 1964021 w 9928180"/>
              <a:gd name="connsiteY2" fmla="*/ 91531 h 6919546"/>
              <a:gd name="connsiteX3" fmla="*/ 7978317 w 9928180"/>
              <a:gd name="connsiteY3" fmla="*/ 221466 h 6919546"/>
              <a:gd name="connsiteX4" fmla="*/ 9928166 w 9928180"/>
              <a:gd name="connsiteY4" fmla="*/ 2379396 h 6919546"/>
              <a:gd name="connsiteX5" fmla="*/ 7733372 w 9928180"/>
              <a:gd name="connsiteY5" fmla="*/ 6919546 h 6919546"/>
              <a:gd name="connsiteX6" fmla="*/ 7733372 w 9928180"/>
              <a:gd name="connsiteY6" fmla="*/ 6919546 h 6919546"/>
              <a:gd name="connsiteX7" fmla="*/ 46697 w 9928180"/>
              <a:gd name="connsiteY7" fmla="*/ 6919546 h 6919546"/>
              <a:gd name="connsiteX8" fmla="*/ 46697 w 9928180"/>
              <a:gd name="connsiteY8" fmla="*/ 6919546 h 6919546"/>
              <a:gd name="connsiteX9" fmla="*/ 38250 w 9928180"/>
              <a:gd name="connsiteY9" fmla="*/ 791180 h 6919546"/>
              <a:gd name="connsiteX0" fmla="*/ 38250 w 9928178"/>
              <a:gd name="connsiteY0" fmla="*/ 834423 h 6962789"/>
              <a:gd name="connsiteX1" fmla="*/ 587261 w 9928178"/>
              <a:gd name="connsiteY1" fmla="*/ 658445 h 6962789"/>
              <a:gd name="connsiteX2" fmla="*/ 1964021 w 9928178"/>
              <a:gd name="connsiteY2" fmla="*/ 134774 h 6962789"/>
              <a:gd name="connsiteX3" fmla="*/ 7758712 w 9928178"/>
              <a:gd name="connsiteY3" fmla="*/ 174755 h 6962789"/>
              <a:gd name="connsiteX4" fmla="*/ 9928166 w 9928178"/>
              <a:gd name="connsiteY4" fmla="*/ 2422639 h 6962789"/>
              <a:gd name="connsiteX5" fmla="*/ 7733372 w 9928178"/>
              <a:gd name="connsiteY5" fmla="*/ 6962789 h 6962789"/>
              <a:gd name="connsiteX6" fmla="*/ 7733372 w 9928178"/>
              <a:gd name="connsiteY6" fmla="*/ 6962789 h 6962789"/>
              <a:gd name="connsiteX7" fmla="*/ 46697 w 9928178"/>
              <a:gd name="connsiteY7" fmla="*/ 6962789 h 6962789"/>
              <a:gd name="connsiteX8" fmla="*/ 46697 w 9928178"/>
              <a:gd name="connsiteY8" fmla="*/ 6962789 h 6962789"/>
              <a:gd name="connsiteX9" fmla="*/ 38250 w 9928178"/>
              <a:gd name="connsiteY9" fmla="*/ 834423 h 6962789"/>
              <a:gd name="connsiteX0" fmla="*/ 38250 w 9928178"/>
              <a:gd name="connsiteY0" fmla="*/ 859026 h 6987392"/>
              <a:gd name="connsiteX1" fmla="*/ 587261 w 9928178"/>
              <a:gd name="connsiteY1" fmla="*/ 683048 h 6987392"/>
              <a:gd name="connsiteX2" fmla="*/ 1964021 w 9928178"/>
              <a:gd name="connsiteY2" fmla="*/ 159377 h 6987392"/>
              <a:gd name="connsiteX3" fmla="*/ 7758712 w 9928178"/>
              <a:gd name="connsiteY3" fmla="*/ 199358 h 6987392"/>
              <a:gd name="connsiteX4" fmla="*/ 9928166 w 9928178"/>
              <a:gd name="connsiteY4" fmla="*/ 2447242 h 6987392"/>
              <a:gd name="connsiteX5" fmla="*/ 7733372 w 9928178"/>
              <a:gd name="connsiteY5" fmla="*/ 6987392 h 6987392"/>
              <a:gd name="connsiteX6" fmla="*/ 7733372 w 9928178"/>
              <a:gd name="connsiteY6" fmla="*/ 6987392 h 6987392"/>
              <a:gd name="connsiteX7" fmla="*/ 46697 w 9928178"/>
              <a:gd name="connsiteY7" fmla="*/ 6987392 h 6987392"/>
              <a:gd name="connsiteX8" fmla="*/ 46697 w 9928178"/>
              <a:gd name="connsiteY8" fmla="*/ 6987392 h 6987392"/>
              <a:gd name="connsiteX9" fmla="*/ 38250 w 9928178"/>
              <a:gd name="connsiteY9" fmla="*/ 859026 h 6987392"/>
              <a:gd name="connsiteX0" fmla="*/ 38250 w 9928180"/>
              <a:gd name="connsiteY0" fmla="*/ 841781 h 6970147"/>
              <a:gd name="connsiteX1" fmla="*/ 587261 w 9928180"/>
              <a:gd name="connsiteY1" fmla="*/ 665803 h 6970147"/>
              <a:gd name="connsiteX2" fmla="*/ 1964021 w 9928180"/>
              <a:gd name="connsiteY2" fmla="*/ 142132 h 6970147"/>
              <a:gd name="connsiteX3" fmla="*/ 7952978 w 9928180"/>
              <a:gd name="connsiteY3" fmla="*/ 212097 h 6970147"/>
              <a:gd name="connsiteX4" fmla="*/ 9928166 w 9928180"/>
              <a:gd name="connsiteY4" fmla="*/ 2429997 h 6970147"/>
              <a:gd name="connsiteX5" fmla="*/ 7733372 w 9928180"/>
              <a:gd name="connsiteY5" fmla="*/ 6970147 h 6970147"/>
              <a:gd name="connsiteX6" fmla="*/ 7733372 w 9928180"/>
              <a:gd name="connsiteY6" fmla="*/ 6970147 h 6970147"/>
              <a:gd name="connsiteX7" fmla="*/ 46697 w 9928180"/>
              <a:gd name="connsiteY7" fmla="*/ 6970147 h 6970147"/>
              <a:gd name="connsiteX8" fmla="*/ 46697 w 9928180"/>
              <a:gd name="connsiteY8" fmla="*/ 6970147 h 6970147"/>
              <a:gd name="connsiteX9" fmla="*/ 38250 w 9928180"/>
              <a:gd name="connsiteY9" fmla="*/ 841781 h 6970147"/>
              <a:gd name="connsiteX0" fmla="*/ 38250 w 9928184"/>
              <a:gd name="connsiteY0" fmla="*/ 841781 h 6970147"/>
              <a:gd name="connsiteX1" fmla="*/ 587261 w 9928184"/>
              <a:gd name="connsiteY1" fmla="*/ 665803 h 6970147"/>
              <a:gd name="connsiteX2" fmla="*/ 1964021 w 9928184"/>
              <a:gd name="connsiteY2" fmla="*/ 142132 h 6970147"/>
              <a:gd name="connsiteX3" fmla="*/ 7952978 w 9928184"/>
              <a:gd name="connsiteY3" fmla="*/ 212097 h 6970147"/>
              <a:gd name="connsiteX4" fmla="*/ 9928166 w 9928184"/>
              <a:gd name="connsiteY4" fmla="*/ 2429997 h 6970147"/>
              <a:gd name="connsiteX5" fmla="*/ 7733372 w 9928184"/>
              <a:gd name="connsiteY5" fmla="*/ 6970147 h 6970147"/>
              <a:gd name="connsiteX6" fmla="*/ 7733372 w 9928184"/>
              <a:gd name="connsiteY6" fmla="*/ 6970147 h 6970147"/>
              <a:gd name="connsiteX7" fmla="*/ 46697 w 9928184"/>
              <a:gd name="connsiteY7" fmla="*/ 6970147 h 6970147"/>
              <a:gd name="connsiteX8" fmla="*/ 46697 w 9928184"/>
              <a:gd name="connsiteY8" fmla="*/ 6970147 h 6970147"/>
              <a:gd name="connsiteX9" fmla="*/ 38250 w 9928184"/>
              <a:gd name="connsiteY9" fmla="*/ 841781 h 6970147"/>
              <a:gd name="connsiteX0" fmla="*/ 38250 w 9928175"/>
              <a:gd name="connsiteY0" fmla="*/ 968598 h 7096964"/>
              <a:gd name="connsiteX1" fmla="*/ 587261 w 9928175"/>
              <a:gd name="connsiteY1" fmla="*/ 792620 h 7096964"/>
              <a:gd name="connsiteX2" fmla="*/ 1964021 w 9928175"/>
              <a:gd name="connsiteY2" fmla="*/ 268949 h 7096964"/>
              <a:gd name="connsiteX3" fmla="*/ 6660685 w 9928175"/>
              <a:gd name="connsiteY3" fmla="*/ 149009 h 7096964"/>
              <a:gd name="connsiteX4" fmla="*/ 9928166 w 9928175"/>
              <a:gd name="connsiteY4" fmla="*/ 2556814 h 7096964"/>
              <a:gd name="connsiteX5" fmla="*/ 7733372 w 9928175"/>
              <a:gd name="connsiteY5" fmla="*/ 7096964 h 7096964"/>
              <a:gd name="connsiteX6" fmla="*/ 7733372 w 9928175"/>
              <a:gd name="connsiteY6" fmla="*/ 7096964 h 7096964"/>
              <a:gd name="connsiteX7" fmla="*/ 46697 w 9928175"/>
              <a:gd name="connsiteY7" fmla="*/ 7096964 h 7096964"/>
              <a:gd name="connsiteX8" fmla="*/ 46697 w 9928175"/>
              <a:gd name="connsiteY8" fmla="*/ 7096964 h 7096964"/>
              <a:gd name="connsiteX9" fmla="*/ 38250 w 9928175"/>
              <a:gd name="connsiteY9" fmla="*/ 968598 h 7096964"/>
              <a:gd name="connsiteX0" fmla="*/ 38250 w 9928181"/>
              <a:gd name="connsiteY0" fmla="*/ 968598 h 7096964"/>
              <a:gd name="connsiteX1" fmla="*/ 587261 w 9928181"/>
              <a:gd name="connsiteY1" fmla="*/ 792620 h 7096964"/>
              <a:gd name="connsiteX2" fmla="*/ 1964021 w 9928181"/>
              <a:gd name="connsiteY2" fmla="*/ 268949 h 7096964"/>
              <a:gd name="connsiteX3" fmla="*/ 6660685 w 9928181"/>
              <a:gd name="connsiteY3" fmla="*/ 149009 h 7096964"/>
              <a:gd name="connsiteX4" fmla="*/ 9928166 w 9928181"/>
              <a:gd name="connsiteY4" fmla="*/ 2556814 h 7096964"/>
              <a:gd name="connsiteX5" fmla="*/ 7733372 w 9928181"/>
              <a:gd name="connsiteY5" fmla="*/ 7096964 h 7096964"/>
              <a:gd name="connsiteX6" fmla="*/ 7733372 w 9928181"/>
              <a:gd name="connsiteY6" fmla="*/ 7096964 h 7096964"/>
              <a:gd name="connsiteX7" fmla="*/ 46697 w 9928181"/>
              <a:gd name="connsiteY7" fmla="*/ 7096964 h 7096964"/>
              <a:gd name="connsiteX8" fmla="*/ 46697 w 9928181"/>
              <a:gd name="connsiteY8" fmla="*/ 7096964 h 7096964"/>
              <a:gd name="connsiteX9" fmla="*/ 38250 w 9928181"/>
              <a:gd name="connsiteY9" fmla="*/ 968598 h 7096964"/>
              <a:gd name="connsiteX0" fmla="*/ 38250 w 9928181"/>
              <a:gd name="connsiteY0" fmla="*/ 823458 h 6951824"/>
              <a:gd name="connsiteX1" fmla="*/ 587261 w 9928181"/>
              <a:gd name="connsiteY1" fmla="*/ 647480 h 6951824"/>
              <a:gd name="connsiteX2" fmla="*/ 1964021 w 9928181"/>
              <a:gd name="connsiteY2" fmla="*/ 123809 h 6951824"/>
              <a:gd name="connsiteX3" fmla="*/ 6660685 w 9928181"/>
              <a:gd name="connsiteY3" fmla="*/ 3869 h 6951824"/>
              <a:gd name="connsiteX4" fmla="*/ 9928166 w 9928181"/>
              <a:gd name="connsiteY4" fmla="*/ 2411674 h 6951824"/>
              <a:gd name="connsiteX5" fmla="*/ 7733372 w 9928181"/>
              <a:gd name="connsiteY5" fmla="*/ 6951824 h 6951824"/>
              <a:gd name="connsiteX6" fmla="*/ 7733372 w 9928181"/>
              <a:gd name="connsiteY6" fmla="*/ 6951824 h 6951824"/>
              <a:gd name="connsiteX7" fmla="*/ 46697 w 9928181"/>
              <a:gd name="connsiteY7" fmla="*/ 6951824 h 6951824"/>
              <a:gd name="connsiteX8" fmla="*/ 46697 w 9928181"/>
              <a:gd name="connsiteY8" fmla="*/ 6951824 h 6951824"/>
              <a:gd name="connsiteX9" fmla="*/ 38250 w 9928181"/>
              <a:gd name="connsiteY9" fmla="*/ 823458 h 6951824"/>
              <a:gd name="connsiteX0" fmla="*/ 140171 w 10030102"/>
              <a:gd name="connsiteY0" fmla="*/ 823458 h 6951824"/>
              <a:gd name="connsiteX1" fmla="*/ 2065942 w 10030102"/>
              <a:gd name="connsiteY1" fmla="*/ 123809 h 6951824"/>
              <a:gd name="connsiteX2" fmla="*/ 6762606 w 10030102"/>
              <a:gd name="connsiteY2" fmla="*/ 3869 h 6951824"/>
              <a:gd name="connsiteX3" fmla="*/ 10030087 w 10030102"/>
              <a:gd name="connsiteY3" fmla="*/ 2411674 h 6951824"/>
              <a:gd name="connsiteX4" fmla="*/ 7835293 w 10030102"/>
              <a:gd name="connsiteY4" fmla="*/ 6951824 h 6951824"/>
              <a:gd name="connsiteX5" fmla="*/ 7835293 w 10030102"/>
              <a:gd name="connsiteY5" fmla="*/ 6951824 h 6951824"/>
              <a:gd name="connsiteX6" fmla="*/ 148618 w 10030102"/>
              <a:gd name="connsiteY6" fmla="*/ 6951824 h 6951824"/>
              <a:gd name="connsiteX7" fmla="*/ 148618 w 10030102"/>
              <a:gd name="connsiteY7" fmla="*/ 6951824 h 6951824"/>
              <a:gd name="connsiteX8" fmla="*/ 140171 w 10030102"/>
              <a:gd name="connsiteY8" fmla="*/ 823458 h 6951824"/>
              <a:gd name="connsiteX0" fmla="*/ 0 w 9889931"/>
              <a:gd name="connsiteY0" fmla="*/ 823458 h 6951824"/>
              <a:gd name="connsiteX1" fmla="*/ 1925771 w 9889931"/>
              <a:gd name="connsiteY1" fmla="*/ 123809 h 6951824"/>
              <a:gd name="connsiteX2" fmla="*/ 6622435 w 9889931"/>
              <a:gd name="connsiteY2" fmla="*/ 3869 h 6951824"/>
              <a:gd name="connsiteX3" fmla="*/ 9889916 w 9889931"/>
              <a:gd name="connsiteY3" fmla="*/ 2411674 h 6951824"/>
              <a:gd name="connsiteX4" fmla="*/ 7695122 w 9889931"/>
              <a:gd name="connsiteY4" fmla="*/ 6951824 h 6951824"/>
              <a:gd name="connsiteX5" fmla="*/ 7695122 w 9889931"/>
              <a:gd name="connsiteY5" fmla="*/ 6951824 h 6951824"/>
              <a:gd name="connsiteX6" fmla="*/ 8447 w 9889931"/>
              <a:gd name="connsiteY6" fmla="*/ 6951824 h 6951824"/>
              <a:gd name="connsiteX7" fmla="*/ 8447 w 9889931"/>
              <a:gd name="connsiteY7" fmla="*/ 6951824 h 6951824"/>
              <a:gd name="connsiteX8" fmla="*/ 0 w 9889931"/>
              <a:gd name="connsiteY8" fmla="*/ 823458 h 6951824"/>
              <a:gd name="connsiteX0" fmla="*/ 0 w 9889931"/>
              <a:gd name="connsiteY0" fmla="*/ 823458 h 6951824"/>
              <a:gd name="connsiteX1" fmla="*/ 1925771 w 9889931"/>
              <a:gd name="connsiteY1" fmla="*/ 123809 h 6951824"/>
              <a:gd name="connsiteX2" fmla="*/ 6622435 w 9889931"/>
              <a:gd name="connsiteY2" fmla="*/ 3869 h 6951824"/>
              <a:gd name="connsiteX3" fmla="*/ 9889916 w 9889931"/>
              <a:gd name="connsiteY3" fmla="*/ 2411674 h 6951824"/>
              <a:gd name="connsiteX4" fmla="*/ 7695122 w 9889931"/>
              <a:gd name="connsiteY4" fmla="*/ 6951824 h 6951824"/>
              <a:gd name="connsiteX5" fmla="*/ 7695122 w 9889931"/>
              <a:gd name="connsiteY5" fmla="*/ 6951824 h 6951824"/>
              <a:gd name="connsiteX6" fmla="*/ 8447 w 9889931"/>
              <a:gd name="connsiteY6" fmla="*/ 6951824 h 6951824"/>
              <a:gd name="connsiteX7" fmla="*/ 8447 w 9889931"/>
              <a:gd name="connsiteY7" fmla="*/ 6951824 h 6951824"/>
              <a:gd name="connsiteX8" fmla="*/ 0 w 9889931"/>
              <a:gd name="connsiteY8" fmla="*/ 823458 h 6951824"/>
              <a:gd name="connsiteX0" fmla="*/ 0 w 9889931"/>
              <a:gd name="connsiteY0" fmla="*/ 263738 h 6951824"/>
              <a:gd name="connsiteX1" fmla="*/ 1925771 w 9889931"/>
              <a:gd name="connsiteY1" fmla="*/ 123809 h 6951824"/>
              <a:gd name="connsiteX2" fmla="*/ 6622435 w 9889931"/>
              <a:gd name="connsiteY2" fmla="*/ 3869 h 6951824"/>
              <a:gd name="connsiteX3" fmla="*/ 9889916 w 9889931"/>
              <a:gd name="connsiteY3" fmla="*/ 2411674 h 6951824"/>
              <a:gd name="connsiteX4" fmla="*/ 7695122 w 9889931"/>
              <a:gd name="connsiteY4" fmla="*/ 6951824 h 6951824"/>
              <a:gd name="connsiteX5" fmla="*/ 7695122 w 9889931"/>
              <a:gd name="connsiteY5" fmla="*/ 6951824 h 6951824"/>
              <a:gd name="connsiteX6" fmla="*/ 8447 w 9889931"/>
              <a:gd name="connsiteY6" fmla="*/ 6951824 h 6951824"/>
              <a:gd name="connsiteX7" fmla="*/ 8447 w 9889931"/>
              <a:gd name="connsiteY7" fmla="*/ 6951824 h 6951824"/>
              <a:gd name="connsiteX8" fmla="*/ 0 w 9889931"/>
              <a:gd name="connsiteY8" fmla="*/ 263738 h 6951824"/>
              <a:gd name="connsiteX0" fmla="*/ 0 w 9889931"/>
              <a:gd name="connsiteY0" fmla="*/ 263738 h 6951824"/>
              <a:gd name="connsiteX1" fmla="*/ 1925771 w 9889931"/>
              <a:gd name="connsiteY1" fmla="*/ 123809 h 6951824"/>
              <a:gd name="connsiteX2" fmla="*/ 6622435 w 9889931"/>
              <a:gd name="connsiteY2" fmla="*/ 3869 h 6951824"/>
              <a:gd name="connsiteX3" fmla="*/ 9889916 w 9889931"/>
              <a:gd name="connsiteY3" fmla="*/ 2411674 h 6951824"/>
              <a:gd name="connsiteX4" fmla="*/ 7695122 w 9889931"/>
              <a:gd name="connsiteY4" fmla="*/ 6951824 h 6951824"/>
              <a:gd name="connsiteX5" fmla="*/ 7695122 w 9889931"/>
              <a:gd name="connsiteY5" fmla="*/ 6951824 h 6951824"/>
              <a:gd name="connsiteX6" fmla="*/ 8447 w 9889931"/>
              <a:gd name="connsiteY6" fmla="*/ 6951824 h 6951824"/>
              <a:gd name="connsiteX7" fmla="*/ 8447 w 9889931"/>
              <a:gd name="connsiteY7" fmla="*/ 6951824 h 6951824"/>
              <a:gd name="connsiteX8" fmla="*/ 0 w 9889931"/>
              <a:gd name="connsiteY8" fmla="*/ 263738 h 6951824"/>
              <a:gd name="connsiteX0" fmla="*/ 0 w 9889931"/>
              <a:gd name="connsiteY0" fmla="*/ 263738 h 6951824"/>
              <a:gd name="connsiteX1" fmla="*/ 1925771 w 9889931"/>
              <a:gd name="connsiteY1" fmla="*/ 123809 h 6951824"/>
              <a:gd name="connsiteX2" fmla="*/ 6622435 w 9889931"/>
              <a:gd name="connsiteY2" fmla="*/ 3869 h 6951824"/>
              <a:gd name="connsiteX3" fmla="*/ 9889916 w 9889931"/>
              <a:gd name="connsiteY3" fmla="*/ 2411674 h 6951824"/>
              <a:gd name="connsiteX4" fmla="*/ 7695122 w 9889931"/>
              <a:gd name="connsiteY4" fmla="*/ 6951824 h 6951824"/>
              <a:gd name="connsiteX5" fmla="*/ 7695122 w 9889931"/>
              <a:gd name="connsiteY5" fmla="*/ 6951824 h 6951824"/>
              <a:gd name="connsiteX6" fmla="*/ 8447 w 9889931"/>
              <a:gd name="connsiteY6" fmla="*/ 6951824 h 6951824"/>
              <a:gd name="connsiteX7" fmla="*/ 8447 w 9889931"/>
              <a:gd name="connsiteY7" fmla="*/ 6951824 h 6951824"/>
              <a:gd name="connsiteX8" fmla="*/ 0 w 9889931"/>
              <a:gd name="connsiteY8" fmla="*/ 263738 h 6951824"/>
              <a:gd name="connsiteX0" fmla="*/ 0 w 9889931"/>
              <a:gd name="connsiteY0" fmla="*/ 263738 h 6951824"/>
              <a:gd name="connsiteX1" fmla="*/ 1925771 w 9889931"/>
              <a:gd name="connsiteY1" fmla="*/ 123809 h 6951824"/>
              <a:gd name="connsiteX2" fmla="*/ 6622435 w 9889931"/>
              <a:gd name="connsiteY2" fmla="*/ 3869 h 6951824"/>
              <a:gd name="connsiteX3" fmla="*/ 9889916 w 9889931"/>
              <a:gd name="connsiteY3" fmla="*/ 2411674 h 6951824"/>
              <a:gd name="connsiteX4" fmla="*/ 7695122 w 9889931"/>
              <a:gd name="connsiteY4" fmla="*/ 6951824 h 6951824"/>
              <a:gd name="connsiteX5" fmla="*/ 7695122 w 9889931"/>
              <a:gd name="connsiteY5" fmla="*/ 6951824 h 6951824"/>
              <a:gd name="connsiteX6" fmla="*/ 8447 w 9889931"/>
              <a:gd name="connsiteY6" fmla="*/ 6951824 h 6951824"/>
              <a:gd name="connsiteX7" fmla="*/ 8447 w 9889931"/>
              <a:gd name="connsiteY7" fmla="*/ 6951824 h 6951824"/>
              <a:gd name="connsiteX8" fmla="*/ 0 w 9889931"/>
              <a:gd name="connsiteY8" fmla="*/ 263738 h 6951824"/>
              <a:gd name="connsiteX0" fmla="*/ 0 w 9889931"/>
              <a:gd name="connsiteY0" fmla="*/ 263738 h 6951824"/>
              <a:gd name="connsiteX1" fmla="*/ 1925771 w 9889931"/>
              <a:gd name="connsiteY1" fmla="*/ 123809 h 6951824"/>
              <a:gd name="connsiteX2" fmla="*/ 6622435 w 9889931"/>
              <a:gd name="connsiteY2" fmla="*/ 3869 h 6951824"/>
              <a:gd name="connsiteX3" fmla="*/ 9889916 w 9889931"/>
              <a:gd name="connsiteY3" fmla="*/ 2411674 h 6951824"/>
              <a:gd name="connsiteX4" fmla="*/ 7695122 w 9889931"/>
              <a:gd name="connsiteY4" fmla="*/ 6951824 h 6951824"/>
              <a:gd name="connsiteX5" fmla="*/ 7695122 w 9889931"/>
              <a:gd name="connsiteY5" fmla="*/ 6951824 h 6951824"/>
              <a:gd name="connsiteX6" fmla="*/ 8447 w 9889931"/>
              <a:gd name="connsiteY6" fmla="*/ 6951824 h 6951824"/>
              <a:gd name="connsiteX7" fmla="*/ 8447 w 9889931"/>
              <a:gd name="connsiteY7" fmla="*/ 6951824 h 6951824"/>
              <a:gd name="connsiteX8" fmla="*/ 0 w 9889931"/>
              <a:gd name="connsiteY8" fmla="*/ 263738 h 6951824"/>
              <a:gd name="connsiteX0" fmla="*/ 0 w 9898378"/>
              <a:gd name="connsiteY0" fmla="*/ 253743 h 6951824"/>
              <a:gd name="connsiteX1" fmla="*/ 1934218 w 9898378"/>
              <a:gd name="connsiteY1" fmla="*/ 123809 h 6951824"/>
              <a:gd name="connsiteX2" fmla="*/ 6630882 w 9898378"/>
              <a:gd name="connsiteY2" fmla="*/ 3869 h 6951824"/>
              <a:gd name="connsiteX3" fmla="*/ 9898363 w 9898378"/>
              <a:gd name="connsiteY3" fmla="*/ 2411674 h 6951824"/>
              <a:gd name="connsiteX4" fmla="*/ 7703569 w 9898378"/>
              <a:gd name="connsiteY4" fmla="*/ 6951824 h 6951824"/>
              <a:gd name="connsiteX5" fmla="*/ 7703569 w 9898378"/>
              <a:gd name="connsiteY5" fmla="*/ 6951824 h 6951824"/>
              <a:gd name="connsiteX6" fmla="*/ 16894 w 9898378"/>
              <a:gd name="connsiteY6" fmla="*/ 6951824 h 6951824"/>
              <a:gd name="connsiteX7" fmla="*/ 16894 w 9898378"/>
              <a:gd name="connsiteY7" fmla="*/ 6951824 h 6951824"/>
              <a:gd name="connsiteX8" fmla="*/ 0 w 9898378"/>
              <a:gd name="connsiteY8" fmla="*/ 253743 h 6951824"/>
              <a:gd name="connsiteX0" fmla="*/ 0 w 9898378"/>
              <a:gd name="connsiteY0" fmla="*/ 253743 h 6951824"/>
              <a:gd name="connsiteX1" fmla="*/ 1934218 w 9898378"/>
              <a:gd name="connsiteY1" fmla="*/ 123809 h 6951824"/>
              <a:gd name="connsiteX2" fmla="*/ 6630882 w 9898378"/>
              <a:gd name="connsiteY2" fmla="*/ 3869 h 6951824"/>
              <a:gd name="connsiteX3" fmla="*/ 9898363 w 9898378"/>
              <a:gd name="connsiteY3" fmla="*/ 2411674 h 6951824"/>
              <a:gd name="connsiteX4" fmla="*/ 7703569 w 9898378"/>
              <a:gd name="connsiteY4" fmla="*/ 6951824 h 6951824"/>
              <a:gd name="connsiteX5" fmla="*/ 7703569 w 9898378"/>
              <a:gd name="connsiteY5" fmla="*/ 6951824 h 6951824"/>
              <a:gd name="connsiteX6" fmla="*/ 16894 w 9898378"/>
              <a:gd name="connsiteY6" fmla="*/ 6951824 h 6951824"/>
              <a:gd name="connsiteX7" fmla="*/ 16894 w 9898378"/>
              <a:gd name="connsiteY7" fmla="*/ 6951824 h 6951824"/>
              <a:gd name="connsiteX8" fmla="*/ 0 w 9898378"/>
              <a:gd name="connsiteY8" fmla="*/ 253743 h 6951824"/>
              <a:gd name="connsiteX0" fmla="*/ 0 w 9898378"/>
              <a:gd name="connsiteY0" fmla="*/ 253743 h 6951824"/>
              <a:gd name="connsiteX1" fmla="*/ 1934218 w 9898378"/>
              <a:gd name="connsiteY1" fmla="*/ 123809 h 6951824"/>
              <a:gd name="connsiteX2" fmla="*/ 6630882 w 9898378"/>
              <a:gd name="connsiteY2" fmla="*/ 3869 h 6951824"/>
              <a:gd name="connsiteX3" fmla="*/ 9898363 w 9898378"/>
              <a:gd name="connsiteY3" fmla="*/ 2411674 h 6951824"/>
              <a:gd name="connsiteX4" fmla="*/ 7703569 w 9898378"/>
              <a:gd name="connsiteY4" fmla="*/ 6951824 h 6951824"/>
              <a:gd name="connsiteX5" fmla="*/ 7703569 w 9898378"/>
              <a:gd name="connsiteY5" fmla="*/ 6951824 h 6951824"/>
              <a:gd name="connsiteX6" fmla="*/ 16894 w 9898378"/>
              <a:gd name="connsiteY6" fmla="*/ 6951824 h 6951824"/>
              <a:gd name="connsiteX7" fmla="*/ 16894 w 9898378"/>
              <a:gd name="connsiteY7" fmla="*/ 6951824 h 6951824"/>
              <a:gd name="connsiteX8" fmla="*/ 0 w 9898378"/>
              <a:gd name="connsiteY8" fmla="*/ 253743 h 6951824"/>
              <a:gd name="connsiteX0" fmla="*/ 0 w 9898378"/>
              <a:gd name="connsiteY0" fmla="*/ 253743 h 6951824"/>
              <a:gd name="connsiteX1" fmla="*/ 1934218 w 9898378"/>
              <a:gd name="connsiteY1" fmla="*/ 123809 h 6951824"/>
              <a:gd name="connsiteX2" fmla="*/ 6630882 w 9898378"/>
              <a:gd name="connsiteY2" fmla="*/ 3869 h 6951824"/>
              <a:gd name="connsiteX3" fmla="*/ 9898363 w 9898378"/>
              <a:gd name="connsiteY3" fmla="*/ 2411674 h 6951824"/>
              <a:gd name="connsiteX4" fmla="*/ 7703569 w 9898378"/>
              <a:gd name="connsiteY4" fmla="*/ 6951824 h 6951824"/>
              <a:gd name="connsiteX5" fmla="*/ 7703569 w 9898378"/>
              <a:gd name="connsiteY5" fmla="*/ 6951824 h 6951824"/>
              <a:gd name="connsiteX6" fmla="*/ 16894 w 9898378"/>
              <a:gd name="connsiteY6" fmla="*/ 6951824 h 6951824"/>
              <a:gd name="connsiteX7" fmla="*/ 16894 w 9898378"/>
              <a:gd name="connsiteY7" fmla="*/ 6951824 h 6951824"/>
              <a:gd name="connsiteX8" fmla="*/ 0 w 9898378"/>
              <a:gd name="connsiteY8" fmla="*/ 253743 h 6951824"/>
              <a:gd name="connsiteX0" fmla="*/ 0 w 9898378"/>
              <a:gd name="connsiteY0" fmla="*/ 253743 h 6961819"/>
              <a:gd name="connsiteX1" fmla="*/ 1934218 w 9898378"/>
              <a:gd name="connsiteY1" fmla="*/ 123809 h 6961819"/>
              <a:gd name="connsiteX2" fmla="*/ 6630882 w 9898378"/>
              <a:gd name="connsiteY2" fmla="*/ 3869 h 6961819"/>
              <a:gd name="connsiteX3" fmla="*/ 9898363 w 9898378"/>
              <a:gd name="connsiteY3" fmla="*/ 2411674 h 6961819"/>
              <a:gd name="connsiteX4" fmla="*/ 7703569 w 9898378"/>
              <a:gd name="connsiteY4" fmla="*/ 6951824 h 6961819"/>
              <a:gd name="connsiteX5" fmla="*/ 7703569 w 9898378"/>
              <a:gd name="connsiteY5" fmla="*/ 6951824 h 6961819"/>
              <a:gd name="connsiteX6" fmla="*/ 16894 w 9898378"/>
              <a:gd name="connsiteY6" fmla="*/ 6951824 h 6961819"/>
              <a:gd name="connsiteX7" fmla="*/ 8448 w 9898378"/>
              <a:gd name="connsiteY7" fmla="*/ 6961819 h 6961819"/>
              <a:gd name="connsiteX8" fmla="*/ 0 w 9898378"/>
              <a:gd name="connsiteY8" fmla="*/ 253743 h 6961819"/>
              <a:gd name="connsiteX0" fmla="*/ 0 w 9898378"/>
              <a:gd name="connsiteY0" fmla="*/ 253743 h 6961819"/>
              <a:gd name="connsiteX1" fmla="*/ 1934218 w 9898378"/>
              <a:gd name="connsiteY1" fmla="*/ 123809 h 6961819"/>
              <a:gd name="connsiteX2" fmla="*/ 6630882 w 9898378"/>
              <a:gd name="connsiteY2" fmla="*/ 3869 h 6961819"/>
              <a:gd name="connsiteX3" fmla="*/ 9898363 w 9898378"/>
              <a:gd name="connsiteY3" fmla="*/ 2411674 h 6961819"/>
              <a:gd name="connsiteX4" fmla="*/ 7703569 w 9898378"/>
              <a:gd name="connsiteY4" fmla="*/ 6951824 h 6961819"/>
              <a:gd name="connsiteX5" fmla="*/ 7703569 w 9898378"/>
              <a:gd name="connsiteY5" fmla="*/ 6951824 h 6961819"/>
              <a:gd name="connsiteX6" fmla="*/ 16894 w 9898378"/>
              <a:gd name="connsiteY6" fmla="*/ 6951824 h 6961819"/>
              <a:gd name="connsiteX7" fmla="*/ 8448 w 9898378"/>
              <a:gd name="connsiteY7" fmla="*/ 6961819 h 6961819"/>
              <a:gd name="connsiteX8" fmla="*/ 0 w 9898378"/>
              <a:gd name="connsiteY8" fmla="*/ 253743 h 6961819"/>
              <a:gd name="connsiteX0" fmla="*/ 0 w 9898378"/>
              <a:gd name="connsiteY0" fmla="*/ 253743 h 6961819"/>
              <a:gd name="connsiteX1" fmla="*/ 1934218 w 9898378"/>
              <a:gd name="connsiteY1" fmla="*/ 123809 h 6961819"/>
              <a:gd name="connsiteX2" fmla="*/ 6630882 w 9898378"/>
              <a:gd name="connsiteY2" fmla="*/ 3869 h 6961819"/>
              <a:gd name="connsiteX3" fmla="*/ 9898363 w 9898378"/>
              <a:gd name="connsiteY3" fmla="*/ 2411674 h 6961819"/>
              <a:gd name="connsiteX4" fmla="*/ 7703569 w 9898378"/>
              <a:gd name="connsiteY4" fmla="*/ 6951824 h 6961819"/>
              <a:gd name="connsiteX5" fmla="*/ 8159673 w 9898378"/>
              <a:gd name="connsiteY5" fmla="*/ 6931836 h 6961819"/>
              <a:gd name="connsiteX6" fmla="*/ 16894 w 9898378"/>
              <a:gd name="connsiteY6" fmla="*/ 6951824 h 6961819"/>
              <a:gd name="connsiteX7" fmla="*/ 8448 w 9898378"/>
              <a:gd name="connsiteY7" fmla="*/ 6961819 h 6961819"/>
              <a:gd name="connsiteX8" fmla="*/ 0 w 9898378"/>
              <a:gd name="connsiteY8" fmla="*/ 253743 h 6961819"/>
              <a:gd name="connsiteX0" fmla="*/ 0 w 9898378"/>
              <a:gd name="connsiteY0" fmla="*/ 253743 h 6961819"/>
              <a:gd name="connsiteX1" fmla="*/ 1934218 w 9898378"/>
              <a:gd name="connsiteY1" fmla="*/ 123809 h 6961819"/>
              <a:gd name="connsiteX2" fmla="*/ 6630882 w 9898378"/>
              <a:gd name="connsiteY2" fmla="*/ 3869 h 6961819"/>
              <a:gd name="connsiteX3" fmla="*/ 9898363 w 9898378"/>
              <a:gd name="connsiteY3" fmla="*/ 2411674 h 6961819"/>
              <a:gd name="connsiteX4" fmla="*/ 8286368 w 9898378"/>
              <a:gd name="connsiteY4" fmla="*/ 6572015 h 6961819"/>
              <a:gd name="connsiteX5" fmla="*/ 8159673 w 9898378"/>
              <a:gd name="connsiteY5" fmla="*/ 6931836 h 6961819"/>
              <a:gd name="connsiteX6" fmla="*/ 16894 w 9898378"/>
              <a:gd name="connsiteY6" fmla="*/ 6951824 h 6961819"/>
              <a:gd name="connsiteX7" fmla="*/ 8448 w 9898378"/>
              <a:gd name="connsiteY7" fmla="*/ 6961819 h 6961819"/>
              <a:gd name="connsiteX8" fmla="*/ 0 w 9898378"/>
              <a:gd name="connsiteY8" fmla="*/ 253743 h 6961819"/>
              <a:gd name="connsiteX0" fmla="*/ 0 w 9898378"/>
              <a:gd name="connsiteY0" fmla="*/ 253743 h 6961819"/>
              <a:gd name="connsiteX1" fmla="*/ 1934218 w 9898378"/>
              <a:gd name="connsiteY1" fmla="*/ 123809 h 6961819"/>
              <a:gd name="connsiteX2" fmla="*/ 6630882 w 9898378"/>
              <a:gd name="connsiteY2" fmla="*/ 3869 h 6961819"/>
              <a:gd name="connsiteX3" fmla="*/ 9898363 w 9898378"/>
              <a:gd name="connsiteY3" fmla="*/ 2411674 h 6961819"/>
              <a:gd name="connsiteX4" fmla="*/ 8286368 w 9898378"/>
              <a:gd name="connsiteY4" fmla="*/ 6572015 h 6961819"/>
              <a:gd name="connsiteX5" fmla="*/ 6842041 w 9898378"/>
              <a:gd name="connsiteY5" fmla="*/ 6951826 h 6961819"/>
              <a:gd name="connsiteX6" fmla="*/ 16894 w 9898378"/>
              <a:gd name="connsiteY6" fmla="*/ 6951824 h 6961819"/>
              <a:gd name="connsiteX7" fmla="*/ 8448 w 9898378"/>
              <a:gd name="connsiteY7" fmla="*/ 6961819 h 6961819"/>
              <a:gd name="connsiteX8" fmla="*/ 0 w 9898378"/>
              <a:gd name="connsiteY8" fmla="*/ 253743 h 6961819"/>
              <a:gd name="connsiteX0" fmla="*/ 0 w 9898378"/>
              <a:gd name="connsiteY0" fmla="*/ 253743 h 6961819"/>
              <a:gd name="connsiteX1" fmla="*/ 1934218 w 9898378"/>
              <a:gd name="connsiteY1" fmla="*/ 123809 h 6961819"/>
              <a:gd name="connsiteX2" fmla="*/ 6630882 w 9898378"/>
              <a:gd name="connsiteY2" fmla="*/ 3869 h 6961819"/>
              <a:gd name="connsiteX3" fmla="*/ 9898363 w 9898378"/>
              <a:gd name="connsiteY3" fmla="*/ 2411674 h 6961819"/>
              <a:gd name="connsiteX4" fmla="*/ 8286368 w 9898378"/>
              <a:gd name="connsiteY4" fmla="*/ 6572015 h 6961819"/>
              <a:gd name="connsiteX5" fmla="*/ 16894 w 9898378"/>
              <a:gd name="connsiteY5" fmla="*/ 6951824 h 6961819"/>
              <a:gd name="connsiteX6" fmla="*/ 8448 w 9898378"/>
              <a:gd name="connsiteY6" fmla="*/ 6961819 h 6961819"/>
              <a:gd name="connsiteX7" fmla="*/ 0 w 9898378"/>
              <a:gd name="connsiteY7" fmla="*/ 253743 h 6961819"/>
              <a:gd name="connsiteX0" fmla="*/ 0 w 9898378"/>
              <a:gd name="connsiteY0" fmla="*/ 253743 h 6961819"/>
              <a:gd name="connsiteX1" fmla="*/ 1934218 w 9898378"/>
              <a:gd name="connsiteY1" fmla="*/ 123809 h 6961819"/>
              <a:gd name="connsiteX2" fmla="*/ 6630882 w 9898378"/>
              <a:gd name="connsiteY2" fmla="*/ 3869 h 6961819"/>
              <a:gd name="connsiteX3" fmla="*/ 9898363 w 9898378"/>
              <a:gd name="connsiteY3" fmla="*/ 2411674 h 6961819"/>
              <a:gd name="connsiteX4" fmla="*/ 8041424 w 9898378"/>
              <a:gd name="connsiteY4" fmla="*/ 6951825 h 6961819"/>
              <a:gd name="connsiteX5" fmla="*/ 16894 w 9898378"/>
              <a:gd name="connsiteY5" fmla="*/ 6951824 h 6961819"/>
              <a:gd name="connsiteX6" fmla="*/ 8448 w 9898378"/>
              <a:gd name="connsiteY6" fmla="*/ 6961819 h 6961819"/>
              <a:gd name="connsiteX7" fmla="*/ 0 w 9898378"/>
              <a:gd name="connsiteY7" fmla="*/ 253743 h 6961819"/>
              <a:gd name="connsiteX0" fmla="*/ 0 w 9898378"/>
              <a:gd name="connsiteY0" fmla="*/ 253743 h 6961819"/>
              <a:gd name="connsiteX1" fmla="*/ 1934218 w 9898378"/>
              <a:gd name="connsiteY1" fmla="*/ 123809 h 6961819"/>
              <a:gd name="connsiteX2" fmla="*/ 6630882 w 9898378"/>
              <a:gd name="connsiteY2" fmla="*/ 3869 h 6961819"/>
              <a:gd name="connsiteX3" fmla="*/ 9898363 w 9898378"/>
              <a:gd name="connsiteY3" fmla="*/ 2411674 h 6961819"/>
              <a:gd name="connsiteX4" fmla="*/ 8041424 w 9898378"/>
              <a:gd name="connsiteY4" fmla="*/ 6951825 h 6961819"/>
              <a:gd name="connsiteX5" fmla="*/ 16894 w 9898378"/>
              <a:gd name="connsiteY5" fmla="*/ 6951824 h 6961819"/>
              <a:gd name="connsiteX6" fmla="*/ 8448 w 9898378"/>
              <a:gd name="connsiteY6" fmla="*/ 6961819 h 6961819"/>
              <a:gd name="connsiteX7" fmla="*/ 0 w 9898378"/>
              <a:gd name="connsiteY7" fmla="*/ 253743 h 6961819"/>
              <a:gd name="connsiteX0" fmla="*/ 0 w 9898378"/>
              <a:gd name="connsiteY0" fmla="*/ 266365 h 6974441"/>
              <a:gd name="connsiteX1" fmla="*/ 1934218 w 9898378"/>
              <a:gd name="connsiteY1" fmla="*/ 136431 h 6974441"/>
              <a:gd name="connsiteX2" fmla="*/ 6630882 w 9898378"/>
              <a:gd name="connsiteY2" fmla="*/ 16491 h 6974441"/>
              <a:gd name="connsiteX3" fmla="*/ 9898363 w 9898378"/>
              <a:gd name="connsiteY3" fmla="*/ 2424296 h 6974441"/>
              <a:gd name="connsiteX4" fmla="*/ 8041424 w 9898378"/>
              <a:gd name="connsiteY4" fmla="*/ 6964447 h 6974441"/>
              <a:gd name="connsiteX5" fmla="*/ 16894 w 9898378"/>
              <a:gd name="connsiteY5" fmla="*/ 6964446 h 6974441"/>
              <a:gd name="connsiteX6" fmla="*/ 8448 w 9898378"/>
              <a:gd name="connsiteY6" fmla="*/ 6974441 h 6974441"/>
              <a:gd name="connsiteX7" fmla="*/ 0 w 9898378"/>
              <a:gd name="connsiteY7" fmla="*/ 266365 h 697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98378" h="6974441">
                <a:moveTo>
                  <a:pt x="0" y="266365"/>
                </a:moveTo>
                <a:cubicBezTo>
                  <a:pt x="1350010" y="147852"/>
                  <a:pt x="720676" y="223054"/>
                  <a:pt x="1934218" y="136431"/>
                </a:cubicBezTo>
                <a:cubicBezTo>
                  <a:pt x="4091017" y="6496"/>
                  <a:pt x="6154907" y="-23487"/>
                  <a:pt x="6630882" y="16491"/>
                </a:cubicBezTo>
                <a:cubicBezTo>
                  <a:pt x="8284748" y="186405"/>
                  <a:pt x="9904231" y="447275"/>
                  <a:pt x="9898363" y="2424296"/>
                </a:cubicBezTo>
                <a:cubicBezTo>
                  <a:pt x="9899936" y="4600290"/>
                  <a:pt x="8423575" y="6271926"/>
                  <a:pt x="8041424" y="6964447"/>
                </a:cubicBezTo>
                <a:lnTo>
                  <a:pt x="16894" y="6964446"/>
                </a:lnTo>
                <a:lnTo>
                  <a:pt x="8448" y="6974441"/>
                </a:lnTo>
                <a:lnTo>
                  <a:pt x="0" y="266365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702147" y="404664"/>
            <a:ext cx="7488832" cy="864096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5" descr="logo_sis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028" y="476672"/>
            <a:ext cx="1080120" cy="45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38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- Välisivu kuvalla TI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04664"/>
            <a:ext cx="9901237" cy="6453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702147" y="404664"/>
            <a:ext cx="7488832" cy="864096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logo_sis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028" y="476672"/>
            <a:ext cx="1080120" cy="452183"/>
          </a:xfrm>
          <a:prstGeom prst="rect">
            <a:avLst/>
          </a:prstGeom>
        </p:spPr>
      </p:pic>
      <p:pic>
        <p:nvPicPr>
          <p:cNvPr id="4" name="Picture 3" descr="tiet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8798"/>
            <a:ext cx="9901238" cy="4859202"/>
          </a:xfrm>
          <a:prstGeom prst="rect">
            <a:avLst/>
          </a:prstGeom>
        </p:spPr>
      </p:pic>
      <p:pic>
        <p:nvPicPr>
          <p:cNvPr id="9" name="Picture 8" descr="Kaarikansi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901238" cy="111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5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 - Välisivu kuvalla TIE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04664"/>
            <a:ext cx="9901237" cy="6453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702147" y="404664"/>
            <a:ext cx="7488832" cy="864096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logo_sis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028" y="476672"/>
            <a:ext cx="1080120" cy="452183"/>
          </a:xfrm>
          <a:prstGeom prst="rect">
            <a:avLst/>
          </a:prstGeom>
        </p:spPr>
      </p:pic>
      <p:pic>
        <p:nvPicPr>
          <p:cNvPr id="8" name="Picture 7" descr="tieto_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1766"/>
            <a:ext cx="9901238" cy="4866234"/>
          </a:xfrm>
          <a:prstGeom prst="rect">
            <a:avLst/>
          </a:prstGeom>
        </p:spPr>
      </p:pic>
      <p:pic>
        <p:nvPicPr>
          <p:cNvPr id="9" name="Picture 8" descr="Kaarikansi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901238" cy="111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4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 - Välisivu kuvalla TIELIIKE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04664"/>
            <a:ext cx="9901237" cy="6453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702147" y="404664"/>
            <a:ext cx="7488832" cy="864096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logo_sis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028" y="476672"/>
            <a:ext cx="1080120" cy="452183"/>
          </a:xfrm>
          <a:prstGeom prst="rect">
            <a:avLst/>
          </a:prstGeom>
        </p:spPr>
      </p:pic>
      <p:pic>
        <p:nvPicPr>
          <p:cNvPr id="2" name="Picture 1" descr="Tieliikenne_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1766"/>
            <a:ext cx="9901238" cy="4866234"/>
          </a:xfrm>
          <a:prstGeom prst="rect">
            <a:avLst/>
          </a:prstGeom>
        </p:spPr>
      </p:pic>
      <p:pic>
        <p:nvPicPr>
          <p:cNvPr id="9" name="Picture 8" descr="Kaarikansi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901238" cy="111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0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Kansi_alalaita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811" y="5612679"/>
            <a:ext cx="3222427" cy="124532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2147" y="2132856"/>
            <a:ext cx="5688632" cy="1008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1" smtClean="0"/>
              <a:t>Click to edit Master title style</a:t>
            </a:r>
            <a:endParaRPr lang="fi-FI" noProof="1"/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702148" y="3212976"/>
            <a:ext cx="5688631" cy="720080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/>
          <a:p>
            <a:pPr lvl="0"/>
            <a:r>
              <a:rPr lang="fi-FI" dirty="0" smtClean="0"/>
              <a:t>Lisää tilaisuus ja esittäjä</a:t>
            </a:r>
            <a:endParaRPr lang="fi-FI" dirty="0"/>
          </a:p>
        </p:txBody>
      </p:sp>
      <p:sp>
        <p:nvSpPr>
          <p:cNvPr id="8" name="TextBox 7"/>
          <p:cNvSpPr txBox="1"/>
          <p:nvPr/>
        </p:nvSpPr>
        <p:spPr>
          <a:xfrm>
            <a:off x="7442393" y="6021288"/>
            <a:ext cx="3412882" cy="64807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400"/>
              </a:lnSpc>
            </a:pPr>
            <a:r>
              <a:rPr lang="fi-FI" sz="1400" i="1" dirty="0" smtClean="0">
                <a:solidFill>
                  <a:srgbClr val="FFFFFF"/>
                </a:solidFill>
              </a:rPr>
              <a:t>Vastuullinen liikenne.</a:t>
            </a:r>
          </a:p>
          <a:p>
            <a:pPr>
              <a:lnSpc>
                <a:spcPts val="2400"/>
              </a:lnSpc>
            </a:pPr>
            <a:r>
              <a:rPr lang="fi-FI" sz="1400" i="1" dirty="0" smtClean="0">
                <a:solidFill>
                  <a:srgbClr val="FFFFFF"/>
                </a:solidFill>
              </a:rPr>
              <a:t>Rohkeasti</a:t>
            </a:r>
            <a:r>
              <a:rPr lang="fi-FI" sz="1400" i="1" baseline="0" dirty="0" smtClean="0">
                <a:solidFill>
                  <a:srgbClr val="FFFFFF"/>
                </a:solidFill>
              </a:rPr>
              <a:t> yhdessä</a:t>
            </a:r>
            <a:r>
              <a:rPr lang="fi-FI" sz="1400" i="1" dirty="0" smtClean="0">
                <a:solidFill>
                  <a:srgbClr val="FFFFFF"/>
                </a:solidFill>
              </a:rPr>
              <a:t>.</a:t>
            </a:r>
            <a:endParaRPr lang="fi-FI" sz="1400" i="1" dirty="0">
              <a:solidFill>
                <a:srgbClr val="FFFFFF"/>
              </a:solidFill>
            </a:endParaRPr>
          </a:p>
        </p:txBody>
      </p:sp>
      <p:pic>
        <p:nvPicPr>
          <p:cNvPr id="3" name="Picture 2" descr="Kaarikansi.pn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048"/>
            <a:ext cx="9901238" cy="1117540"/>
          </a:xfrm>
          <a:prstGeom prst="rect">
            <a:avLst/>
          </a:prstGeom>
        </p:spPr>
      </p:pic>
      <p:pic>
        <p:nvPicPr>
          <p:cNvPr id="11" name="Picture 10" descr="logo_kansi.png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47" y="548679"/>
            <a:ext cx="5616624" cy="108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86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35" r:id="rId2"/>
    <p:sldLayoutId id="2147483660" r:id="rId3"/>
    <p:sldLayoutId id="2147483729" r:id="rId4"/>
    <p:sldLayoutId id="2147483726" r:id="rId5"/>
    <p:sldLayoutId id="2147483734" r:id="rId6"/>
    <p:sldLayoutId id="2147483661" r:id="rId7"/>
    <p:sldLayoutId id="2147483731" r:id="rId8"/>
    <p:sldLayoutId id="2147483730" r:id="rId9"/>
    <p:sldLayoutId id="2147483727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728" r:id="rId17"/>
    <p:sldLayoutId id="2147483733" r:id="rId18"/>
  </p:sldLayoutIdLst>
  <p:hf hdr="0" ft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SzPct val="80000"/>
        <a:buFont typeface="Wingdings" pitchFamily="2" charset="2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ts val="2400"/>
        </a:lnSpc>
        <a:spcBef>
          <a:spcPts val="600"/>
        </a:spcBef>
        <a:buClr>
          <a:schemeClr val="accent3"/>
        </a:buClr>
        <a:buSzPct val="80000"/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ts val="2400"/>
        </a:lnSpc>
        <a:spcBef>
          <a:spcPts val="600"/>
        </a:spcBef>
        <a:buClr>
          <a:schemeClr val="accent3"/>
        </a:buClr>
        <a:buSzPct val="80000"/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lnSpc>
          <a:spcPts val="2400"/>
        </a:lnSpc>
        <a:spcBef>
          <a:spcPts val="600"/>
        </a:spcBef>
        <a:buClr>
          <a:schemeClr val="accent3"/>
        </a:buClr>
        <a:buSzPct val="80000"/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ts val="2400"/>
        </a:lnSpc>
        <a:spcBef>
          <a:spcPts val="600"/>
        </a:spcBef>
        <a:buClr>
          <a:schemeClr val="accent3"/>
        </a:buClr>
        <a:buSzPct val="80000"/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kaarireuna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78" y="2132856"/>
            <a:ext cx="1473160" cy="472547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76776"/>
            <a:ext cx="7560000" cy="86399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noProof="1" smtClean="0"/>
              <a:t>Click to edit Master title style</a:t>
            </a:r>
            <a:endParaRPr lang="fi-FI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556792"/>
            <a:ext cx="7686972" cy="47525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fi-FI" noProof="1" smtClean="0"/>
              <a:t>Click to edit Master text styles</a:t>
            </a:r>
          </a:p>
          <a:p>
            <a:pPr lvl="1"/>
            <a:r>
              <a:rPr lang="fi-FI" noProof="1" smtClean="0"/>
              <a:t>Second level</a:t>
            </a:r>
          </a:p>
          <a:p>
            <a:pPr lvl="2"/>
            <a:r>
              <a:rPr lang="fi-FI" noProof="1" smtClean="0"/>
              <a:t>Third level</a:t>
            </a:r>
          </a:p>
          <a:p>
            <a:pPr lvl="3"/>
            <a:r>
              <a:rPr lang="fi-FI" noProof="1" smtClean="0"/>
              <a:t>Fourth level</a:t>
            </a:r>
          </a:p>
          <a:p>
            <a:pPr lvl="4"/>
            <a:r>
              <a:rPr lang="fi-FI" noProof="1" smtClean="0"/>
              <a:t>Fifth level</a:t>
            </a:r>
            <a:endParaRPr lang="fi-FI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2000" y="6552000"/>
            <a:ext cx="1286026" cy="2410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ts val="1200"/>
              </a:lnSpc>
              <a:defRPr sz="900">
                <a:solidFill>
                  <a:schemeClr val="tx1"/>
                </a:solidFill>
              </a:defRPr>
            </a:lvl1pPr>
          </a:lstStyle>
          <a:p>
            <a:fld id="{B5114B7A-111C-494E-B381-026BB0D287A4}" type="datetime1">
              <a:rPr lang="fi-FI" smtClean="0">
                <a:solidFill>
                  <a:srgbClr val="000000"/>
                </a:solidFill>
              </a:rPr>
              <a:t>26.10.2018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999" y="6552000"/>
            <a:ext cx="3546675" cy="2410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ts val="1200"/>
              </a:lnSpc>
              <a:defRPr sz="900">
                <a:solidFill>
                  <a:schemeClr val="tx1"/>
                </a:solidFill>
              </a:defRPr>
            </a:lvl1pPr>
          </a:lstStyle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83067" y="6552000"/>
            <a:ext cx="323085" cy="2410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ts val="1200"/>
              </a:lnSpc>
              <a:defRPr sz="900">
                <a:solidFill>
                  <a:schemeClr val="tx1"/>
                </a:solidFill>
              </a:defRPr>
            </a:lvl1pPr>
          </a:lstStyle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‹#›</a:t>
            </a:fld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2707" y="6552000"/>
            <a:ext cx="3035048" cy="241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1200"/>
              </a:lnSpc>
            </a:pPr>
            <a:r>
              <a:rPr lang="fi-FI" sz="900" b="1" dirty="0" smtClean="0">
                <a:solidFill>
                  <a:srgbClr val="000000"/>
                </a:solidFill>
              </a:rPr>
              <a:t>Liikenteen turvallisuusvirasto</a:t>
            </a:r>
            <a:endParaRPr lang="fi-FI" sz="900" b="1" dirty="0">
              <a:solidFill>
                <a:srgbClr val="000000"/>
              </a:solidFill>
            </a:endParaRPr>
          </a:p>
        </p:txBody>
      </p:sp>
      <p:pic>
        <p:nvPicPr>
          <p:cNvPr id="13" name="Picture 12" descr="logo_sisa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028" y="476672"/>
            <a:ext cx="1080120" cy="45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732" r:id="rId5"/>
    <p:sldLayoutId id="2147483738" r:id="rId6"/>
    <p:sldLayoutId id="2147483688" r:id="rId7"/>
    <p:sldLayoutId id="2147483689" r:id="rId8"/>
    <p:sldLayoutId id="2147483736" r:id="rId9"/>
    <p:sldLayoutId id="2147483690" r:id="rId10"/>
    <p:sldLayoutId id="2147483737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2"/>
        </a:buClr>
        <a:buSzPct val="120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2"/>
        </a:buClr>
        <a:buSzPct val="12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600"/>
        </a:spcBef>
        <a:spcAft>
          <a:spcPts val="300"/>
        </a:spcAft>
        <a:buClr>
          <a:schemeClr val="tx2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lnSpc>
          <a:spcPct val="100000"/>
        </a:lnSpc>
        <a:spcBef>
          <a:spcPts val="600"/>
        </a:spcBef>
        <a:spcAft>
          <a:spcPts val="300"/>
        </a:spcAft>
        <a:buClr>
          <a:schemeClr val="tx2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100000"/>
        </a:lnSpc>
        <a:spcBef>
          <a:spcPts val="600"/>
        </a:spcBef>
        <a:spcAft>
          <a:spcPts val="300"/>
        </a:spcAft>
        <a:buClr>
          <a:schemeClr val="tx2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kirjaamo@trafi.fi" TargetMode="Externa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pi.hankeikkuna.fi/asiakirjat/71c9dcdc-e50e-4933-9c07-53c3cdf73123/1d894c94-c198-4e50-88b6-745e3043b2e6/ASETTAMISPAATOS_20181003110311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fi.fi/trafi/ajankohtaista/6465/dto-koulutusvaatimukset_julkaistu" TargetMode="External"/><Relationship Id="rId2" Type="http://schemas.openxmlformats.org/officeDocument/2006/relationships/hyperlink" Target="https://asiointi.trafi.fi/omatrafi-formservlet-web/lomake/LU3171" TargetMode="Externa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2147" y="1916832"/>
            <a:ext cx="8568952" cy="720080"/>
          </a:xfrm>
        </p:spPr>
        <p:txBody>
          <a:bodyPr/>
          <a:lstStyle/>
          <a:p>
            <a:r>
              <a:rPr lang="en-US" dirty="0" err="1" smtClean="0"/>
              <a:t>Lentoon</a:t>
            </a:r>
            <a:r>
              <a:rPr lang="en-US" dirty="0" smtClean="0"/>
              <a:t>! 2018</a:t>
            </a:r>
            <a:br>
              <a:rPr lang="en-US" dirty="0" smtClean="0"/>
            </a:br>
            <a:r>
              <a:rPr lang="en-US" dirty="0" err="1" smtClean="0"/>
              <a:t>Ajankohtaista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93124" y="3068960"/>
            <a:ext cx="7272808" cy="1152128"/>
          </a:xfrm>
        </p:spPr>
        <p:txBody>
          <a:bodyPr>
            <a:normAutofit/>
          </a:bodyPr>
          <a:lstStyle/>
          <a:p>
            <a:r>
              <a:rPr lang="en-US" dirty="0" smtClean="0"/>
              <a:t>Jani Hottola</a:t>
            </a:r>
          </a:p>
          <a:p>
            <a:r>
              <a:rPr lang="en-US" dirty="0" err="1" smtClean="0"/>
              <a:t>Yleisilmailukoordinaattori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 Decision </a:t>
            </a:r>
            <a:r>
              <a:rPr lang="en-US" dirty="0" smtClean="0"/>
              <a:t>2018/009/R      </a:t>
            </a:r>
            <a:r>
              <a:rPr lang="en-US" dirty="0" smtClean="0">
                <a:solidFill>
                  <a:srgbClr val="FF0000"/>
                </a:solidFill>
              </a:rPr>
              <a:t>Part-DTO</a:t>
            </a:r>
            <a:r>
              <a:rPr lang="en-US" dirty="0"/>
              <a:t/>
            </a:r>
            <a:br>
              <a:rPr lang="en-US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GM1 DTO.GEN.210(a)(1)(i</a:t>
            </a:r>
            <a:r>
              <a:rPr lang="fi-FI" dirty="0" smtClean="0"/>
              <a:t>)</a:t>
            </a:r>
          </a:p>
          <a:p>
            <a:r>
              <a:rPr lang="fi-FI" dirty="0" smtClean="0"/>
              <a:t>velvollisuus rakentaa poikkeamailmoitusten seuranta- ja talletusjärjestelmä</a:t>
            </a:r>
          </a:p>
          <a:p>
            <a:pPr lvl="1"/>
            <a:r>
              <a:rPr lang="fi-FI" dirty="0" smtClean="0"/>
              <a:t>tavoitteena että koulut voivat hyödyntää </a:t>
            </a:r>
            <a:r>
              <a:rPr lang="fi-FI" dirty="0" err="1" smtClean="0"/>
              <a:t>Trafin</a:t>
            </a:r>
            <a:r>
              <a:rPr lang="fi-FI" dirty="0" smtClean="0"/>
              <a:t> järjestelmiä mahdollisimman paljon tai käyttää yhteisiä järjestelmiä muiden DTO-koulujen kanssa</a:t>
            </a:r>
          </a:p>
          <a:p>
            <a:r>
              <a:rPr lang="fi-FI" dirty="0" smtClean="0"/>
              <a:t>nimettävä vastuuhenkilöt ilmoitusten käsittelyyn ja analysointiin</a:t>
            </a:r>
          </a:p>
          <a:p>
            <a:r>
              <a:rPr lang="fi-FI" dirty="0"/>
              <a:t>n</a:t>
            </a:r>
            <a:r>
              <a:rPr lang="fi-FI" dirty="0" smtClean="0"/>
              <a:t>oudatettava turvallisuuspolitiikkaa eli tunnistettava uhat, analysoitava riskit, määritettävä toimenpiteet ja valvottava että ne tehoavat </a:t>
            </a:r>
          </a:p>
          <a:p>
            <a:pPr lvl="1"/>
            <a:r>
              <a:rPr lang="fi-FI" dirty="0"/>
              <a:t>t</a:t>
            </a:r>
            <a:r>
              <a:rPr lang="fi-FI" dirty="0" smtClean="0"/>
              <a:t>avoitteena että tämä tehdään </a:t>
            </a:r>
            <a:r>
              <a:rPr lang="fi-FI" dirty="0" err="1"/>
              <a:t>a</a:t>
            </a:r>
            <a:r>
              <a:rPr lang="fi-FI" dirty="0" err="1" smtClean="0"/>
              <a:t>nnual</a:t>
            </a:r>
            <a:r>
              <a:rPr lang="fi-FI" dirty="0" smtClean="0"/>
              <a:t> </a:t>
            </a:r>
            <a:r>
              <a:rPr lang="fi-FI" dirty="0" err="1" smtClean="0"/>
              <a:t>internal</a:t>
            </a:r>
            <a:r>
              <a:rPr lang="fi-FI" dirty="0" smtClean="0"/>
              <a:t> </a:t>
            </a:r>
            <a:r>
              <a:rPr lang="fi-FI" dirty="0" err="1" smtClean="0"/>
              <a:t>review:n</a:t>
            </a:r>
            <a:r>
              <a:rPr lang="fi-FI" dirty="0" smtClean="0"/>
              <a:t> myötä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1AB8-15C4-43C6-A7CF-64BDF2FDC5CD}" type="datetime1">
              <a:rPr lang="fi-FI" smtClean="0">
                <a:solidFill>
                  <a:srgbClr val="000000"/>
                </a:solidFill>
              </a:rPr>
              <a:t>26.10.2018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10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31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 Decision </a:t>
            </a:r>
            <a:r>
              <a:rPr lang="en-US" dirty="0" smtClean="0"/>
              <a:t>2018/009/R      </a:t>
            </a:r>
            <a:r>
              <a:rPr lang="en-US" dirty="0" smtClean="0">
                <a:solidFill>
                  <a:srgbClr val="FF0000"/>
                </a:solidFill>
              </a:rPr>
              <a:t>Part-DTO</a:t>
            </a:r>
            <a:r>
              <a:rPr lang="en-US" dirty="0"/>
              <a:t/>
            </a:r>
            <a:br>
              <a:rPr lang="en-US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</a:t>
            </a:r>
            <a:r>
              <a:rPr lang="fi-FI" dirty="0" smtClean="0"/>
              <a:t>ikäli DTO tunnistaa turvallisuusriskin, toimitettava viranomaiselle riskianalyysi (30 pvä)</a:t>
            </a:r>
          </a:p>
          <a:p>
            <a:pPr lvl="1"/>
            <a:r>
              <a:rPr lang="fi-FI" dirty="0" smtClean="0"/>
              <a:t>toimenpiteet päätetään poikkeama-asetuksen mukaan, jatkoseuranta </a:t>
            </a:r>
            <a:r>
              <a:rPr lang="fi-FI" dirty="0" err="1" smtClean="0"/>
              <a:t>annual</a:t>
            </a:r>
            <a:r>
              <a:rPr lang="fi-FI" dirty="0" smtClean="0"/>
              <a:t> </a:t>
            </a:r>
            <a:r>
              <a:rPr lang="fi-FI" dirty="0" err="1" smtClean="0"/>
              <a:t>internal</a:t>
            </a:r>
            <a:r>
              <a:rPr lang="fi-FI" dirty="0" smtClean="0"/>
              <a:t> </a:t>
            </a:r>
            <a:r>
              <a:rPr lang="fi-FI" dirty="0" err="1" smtClean="0"/>
              <a:t>review:n</a:t>
            </a:r>
            <a:r>
              <a:rPr lang="fi-FI" dirty="0" smtClean="0"/>
              <a:t> kautta</a:t>
            </a:r>
          </a:p>
          <a:p>
            <a:r>
              <a:rPr lang="fi-FI" dirty="0" smtClean="0"/>
              <a:t>Just Culture yhdessä henkilöstön kanssa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AMC1 </a:t>
            </a:r>
            <a:r>
              <a:rPr lang="fi-FI" dirty="0"/>
              <a:t>DTO.GEN.210(a)(1)(ii)</a:t>
            </a:r>
          </a:p>
          <a:p>
            <a:r>
              <a:rPr lang="fi-FI" dirty="0" err="1"/>
              <a:t>Safety</a:t>
            </a:r>
            <a:r>
              <a:rPr lang="fi-FI" dirty="0"/>
              <a:t> </a:t>
            </a:r>
            <a:r>
              <a:rPr lang="fi-FI" dirty="0" err="1"/>
              <a:t>policyn</a:t>
            </a:r>
            <a:r>
              <a:rPr lang="fi-FI" dirty="0"/>
              <a:t> </a:t>
            </a:r>
            <a:r>
              <a:rPr lang="fi-FI" dirty="0" smtClean="0"/>
              <a:t>laatiminen</a:t>
            </a:r>
          </a:p>
          <a:p>
            <a:pPr lvl="1"/>
            <a:r>
              <a:rPr lang="fi-FI" dirty="0" err="1" smtClean="0"/>
              <a:t>Trafin</a:t>
            </a:r>
            <a:r>
              <a:rPr lang="fi-FI" dirty="0" smtClean="0"/>
              <a:t> ’turvallisen toiminnan malli’ hyödynnettävissä</a:t>
            </a:r>
          </a:p>
          <a:p>
            <a:pPr lvl="1"/>
            <a:r>
              <a:rPr lang="fi-FI" dirty="0" smtClean="0"/>
              <a:t>sisältää asiaa Just culturesta sekä riskien </a:t>
            </a:r>
            <a:r>
              <a:rPr lang="fi-FI" dirty="0"/>
              <a:t>hallinnan ja poikkeamien käsittelyn mallit</a:t>
            </a:r>
          </a:p>
          <a:p>
            <a:pPr lvl="1"/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1AB8-15C4-43C6-A7CF-64BDF2FDC5CD}" type="datetime1">
              <a:rPr lang="fi-FI" smtClean="0">
                <a:solidFill>
                  <a:srgbClr val="000000"/>
                </a:solidFill>
              </a:rPr>
              <a:t>26.10.2018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11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23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 Decision </a:t>
            </a:r>
            <a:r>
              <a:rPr lang="en-US" dirty="0" smtClean="0"/>
              <a:t>2018/009/R      </a:t>
            </a:r>
            <a:r>
              <a:rPr lang="en-US" dirty="0" smtClean="0">
                <a:solidFill>
                  <a:srgbClr val="FF0000"/>
                </a:solidFill>
              </a:rPr>
              <a:t>Part-DTO</a:t>
            </a:r>
            <a:r>
              <a:rPr lang="en-US" dirty="0"/>
              <a:t/>
            </a:r>
            <a:br>
              <a:rPr lang="en-US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AMC1 DTO.GEN.210(a)(2</a:t>
            </a:r>
            <a:r>
              <a:rPr lang="fi-FI" dirty="0" smtClean="0"/>
              <a:t>)</a:t>
            </a:r>
          </a:p>
          <a:p>
            <a:r>
              <a:rPr lang="fi-FI" dirty="0"/>
              <a:t>k</a:t>
            </a:r>
            <a:r>
              <a:rPr lang="fi-FI" dirty="0" smtClean="0"/>
              <a:t>oulutuspäälliköllä oltava riittävät johtajuuden taidot, rajoittamaton opettajakelpuutus ja riittävä opettajakokemus</a:t>
            </a:r>
          </a:p>
          <a:p>
            <a:pPr lvl="1"/>
            <a:r>
              <a:rPr lang="fi-FI" dirty="0" smtClean="0"/>
              <a:t>tarvittaessa nimettävä apulaiskoulutuspäällikkö (muut ilma-alusluokat)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DTO.GEN.210(c) ja GM1 </a:t>
            </a:r>
            <a:r>
              <a:rPr lang="fi-FI" dirty="0"/>
              <a:t>DTO.GEN.210(c</a:t>
            </a:r>
            <a:r>
              <a:rPr lang="fi-FI" dirty="0" smtClean="0"/>
              <a:t>)</a:t>
            </a:r>
          </a:p>
          <a:p>
            <a:r>
              <a:rPr lang="fi-FI" dirty="0"/>
              <a:t>o</a:t>
            </a:r>
            <a:r>
              <a:rPr lang="fi-FI" dirty="0" smtClean="0"/>
              <a:t>hjeistusta milloin edustaja/HT ei ole luotettava: </a:t>
            </a:r>
          </a:p>
          <a:p>
            <a:pPr lvl="1"/>
            <a:r>
              <a:rPr lang="fi-FI" dirty="0" smtClean="0"/>
              <a:t>lupakirja rajoitettu/peruttu viimeisen </a:t>
            </a:r>
            <a:r>
              <a:rPr lang="fi-FI" dirty="0" smtClean="0">
                <a:solidFill>
                  <a:srgbClr val="FF0000"/>
                </a:solidFill>
              </a:rPr>
              <a:t>kolmen</a:t>
            </a:r>
            <a:r>
              <a:rPr lang="fi-FI" dirty="0" smtClean="0"/>
              <a:t> vuoden aikana</a:t>
            </a:r>
          </a:p>
          <a:p>
            <a:pPr lvl="2"/>
            <a:r>
              <a:rPr lang="fi-FI" i="1" dirty="0" smtClean="0"/>
              <a:t>Huom. GM ristiriidassa määräyksen kanssa -&gt; kirjoitusvirhe, jonka EASA tulee korjaamaan. Määräyksen aikaraja 3 v pätee.</a:t>
            </a:r>
          </a:p>
          <a:p>
            <a:pPr lvl="1"/>
            <a:r>
              <a:rPr lang="fi-FI" dirty="0" smtClean="0"/>
              <a:t>tietoisesti rikkonut perusasetusta tai sen IR-määräyksiä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1AB8-15C4-43C6-A7CF-64BDF2FDC5CD}" type="datetime1">
              <a:rPr lang="fi-FI" smtClean="0">
                <a:solidFill>
                  <a:srgbClr val="000000"/>
                </a:solidFill>
              </a:rPr>
              <a:t>26.10.2018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12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89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 Decision </a:t>
            </a:r>
            <a:r>
              <a:rPr lang="en-US" dirty="0" smtClean="0"/>
              <a:t>2018/009/R      </a:t>
            </a:r>
            <a:r>
              <a:rPr lang="en-US" dirty="0" smtClean="0">
                <a:solidFill>
                  <a:srgbClr val="FF0000"/>
                </a:solidFill>
              </a:rPr>
              <a:t>Part-DTO</a:t>
            </a:r>
            <a:r>
              <a:rPr lang="en-US" dirty="0"/>
              <a:t/>
            </a:r>
            <a:br>
              <a:rPr lang="en-US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AMC1 DTO.GEN.210(d);(e</a:t>
            </a:r>
            <a:r>
              <a:rPr lang="fi-FI" dirty="0" smtClean="0"/>
              <a:t>)</a:t>
            </a:r>
          </a:p>
          <a:p>
            <a:r>
              <a:rPr lang="fi-FI" dirty="0" smtClean="0"/>
              <a:t>DTO pitää listaa opettajista</a:t>
            </a:r>
          </a:p>
          <a:p>
            <a:r>
              <a:rPr lang="fi-FI" dirty="0" smtClean="0"/>
              <a:t>opettajien ja oppilaiden suhde – </a:t>
            </a:r>
            <a:r>
              <a:rPr lang="fi-FI" dirty="0" err="1" smtClean="0"/>
              <a:t>maintain</a:t>
            </a:r>
            <a:r>
              <a:rPr lang="fi-FI" dirty="0" smtClean="0"/>
              <a:t> </a:t>
            </a:r>
            <a:r>
              <a:rPr lang="fi-FI" dirty="0" err="1" smtClean="0"/>
              <a:t>quality</a:t>
            </a:r>
            <a:r>
              <a:rPr lang="fi-FI" dirty="0" smtClean="0"/>
              <a:t> and </a:t>
            </a:r>
            <a:r>
              <a:rPr lang="fi-FI" dirty="0" err="1" smtClean="0"/>
              <a:t>safety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1AB8-15C4-43C6-A7CF-64BDF2FDC5CD}" type="datetime1">
              <a:rPr lang="fi-FI" smtClean="0">
                <a:solidFill>
                  <a:srgbClr val="000000"/>
                </a:solidFill>
              </a:rPr>
              <a:t>26.10.2018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13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15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 Decision </a:t>
            </a:r>
            <a:r>
              <a:rPr lang="en-US" dirty="0" smtClean="0"/>
              <a:t>2018/009/R      </a:t>
            </a:r>
            <a:r>
              <a:rPr lang="en-US" dirty="0" smtClean="0">
                <a:solidFill>
                  <a:srgbClr val="FF0000"/>
                </a:solidFill>
              </a:rPr>
              <a:t>Part-DTO</a:t>
            </a:r>
            <a:r>
              <a:rPr lang="en-US" dirty="0"/>
              <a:t/>
            </a:r>
            <a:br>
              <a:rPr lang="en-US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/>
              <a:t>DTO.GEN.230 ja AMC1 DTO.GEN.230</a:t>
            </a:r>
          </a:p>
          <a:p>
            <a:r>
              <a:rPr lang="fi-FI" dirty="0" smtClean="0"/>
              <a:t>Koulutusohjelman sisältö:</a:t>
            </a:r>
            <a:endParaRPr lang="fi-FI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aim of the course; </a:t>
            </a:r>
          </a:p>
          <a:p>
            <a:pPr lvl="1"/>
            <a:r>
              <a:rPr lang="en-US" dirty="0" smtClean="0"/>
              <a:t>crediting </a:t>
            </a:r>
            <a:r>
              <a:rPr lang="en-US" dirty="0"/>
              <a:t>of previous experience and pre-entry requirements (including appropriate procedures for students that wish to complete their training after having started at a different training </a:t>
            </a:r>
            <a:r>
              <a:rPr lang="en-US" dirty="0" err="1"/>
              <a:t>organisation</a:t>
            </a:r>
            <a:r>
              <a:rPr lang="en-US" dirty="0"/>
              <a:t>);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list of all air and FSTD exercises to be taught, including a description of the objective of each exercise; </a:t>
            </a:r>
          </a:p>
          <a:p>
            <a:pPr lvl="1"/>
            <a:r>
              <a:rPr lang="fi-FI" dirty="0" smtClean="0"/>
              <a:t>a </a:t>
            </a:r>
            <a:r>
              <a:rPr lang="fi-FI" dirty="0" err="1"/>
              <a:t>syllabus</a:t>
            </a:r>
            <a:r>
              <a:rPr lang="fi-FI" dirty="0"/>
              <a:t> </a:t>
            </a:r>
            <a:r>
              <a:rPr lang="fi-FI" dirty="0" err="1"/>
              <a:t>summary</a:t>
            </a:r>
            <a:r>
              <a:rPr lang="fi-FI" dirty="0"/>
              <a:t>; </a:t>
            </a:r>
          </a:p>
          <a:p>
            <a:pPr lvl="1"/>
            <a:r>
              <a:rPr lang="en-US" dirty="0" smtClean="0"/>
              <a:t>structure </a:t>
            </a:r>
            <a:r>
              <a:rPr lang="en-US" dirty="0"/>
              <a:t>and content of the theoretical knowledge instruction; </a:t>
            </a:r>
          </a:p>
          <a:p>
            <a:pPr lvl="1"/>
            <a:r>
              <a:rPr lang="en-US" dirty="0" smtClean="0"/>
              <a:t>structure </a:t>
            </a:r>
            <a:r>
              <a:rPr lang="en-US" dirty="0"/>
              <a:t>of the entire course and integration of theoretical knowledge instruction, FSTD and flight training; </a:t>
            </a:r>
          </a:p>
          <a:p>
            <a:pPr lvl="1"/>
            <a:r>
              <a:rPr lang="en-US" dirty="0" smtClean="0"/>
              <a:t>student </a:t>
            </a:r>
            <a:r>
              <a:rPr lang="en-US" dirty="0"/>
              <a:t>progress checks for theoretical knowledge and flight training, as appropriate. </a:t>
            </a:r>
          </a:p>
          <a:p>
            <a:endParaRPr lang="fi-FI" dirty="0" smtClean="0"/>
          </a:p>
          <a:p>
            <a:pPr lvl="1"/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1AB8-15C4-43C6-A7CF-64BDF2FDC5CD}" type="datetime1">
              <a:rPr lang="fi-FI" smtClean="0">
                <a:solidFill>
                  <a:srgbClr val="000000"/>
                </a:solidFill>
              </a:rPr>
              <a:t>26.10.2018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14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41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 Decision </a:t>
            </a:r>
            <a:r>
              <a:rPr lang="en-US" dirty="0" smtClean="0"/>
              <a:t>2018/009/R      </a:t>
            </a:r>
            <a:r>
              <a:rPr lang="en-US" dirty="0" smtClean="0">
                <a:solidFill>
                  <a:srgbClr val="FF0000"/>
                </a:solidFill>
              </a:rPr>
              <a:t>Part-DTO</a:t>
            </a:r>
            <a:r>
              <a:rPr lang="en-US" dirty="0"/>
              <a:t/>
            </a:r>
            <a:br>
              <a:rPr lang="en-US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AMC1 </a:t>
            </a:r>
            <a:r>
              <a:rPr lang="fi-FI" dirty="0" smtClean="0"/>
              <a:t>DTO.GEN.240</a:t>
            </a:r>
          </a:p>
          <a:p>
            <a:r>
              <a:rPr lang="fi-FI" dirty="0" smtClean="0"/>
              <a:t>Lentokoulutuskaluston oltava soveltuvaa</a:t>
            </a:r>
          </a:p>
          <a:p>
            <a:r>
              <a:rPr lang="fi-FI" dirty="0" smtClean="0"/>
              <a:t>Tällä hetkellä vain EASA-koneet </a:t>
            </a:r>
            <a:r>
              <a:rPr lang="fi-FI" dirty="0" smtClean="0"/>
              <a:t>hyväksytään*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lvl="1"/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1AB8-15C4-43C6-A7CF-64BDF2FDC5CD}" type="datetime1">
              <a:rPr lang="fi-FI" smtClean="0">
                <a:solidFill>
                  <a:srgbClr val="000000"/>
                </a:solidFill>
              </a:rPr>
              <a:t>26.10.2018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15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11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 Decision </a:t>
            </a:r>
            <a:r>
              <a:rPr lang="en-US" dirty="0" smtClean="0"/>
              <a:t>2018/009/R      </a:t>
            </a:r>
            <a:r>
              <a:rPr lang="en-US" dirty="0" smtClean="0">
                <a:solidFill>
                  <a:srgbClr val="FF0000"/>
                </a:solidFill>
              </a:rPr>
              <a:t>Part-DTO</a:t>
            </a:r>
            <a:r>
              <a:rPr lang="en-US" dirty="0"/>
              <a:t/>
            </a:r>
            <a:br>
              <a:rPr lang="en-US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dirty="0"/>
              <a:t>AMC1 </a:t>
            </a:r>
            <a:r>
              <a:rPr lang="fi-FI" dirty="0" smtClean="0"/>
              <a:t>DTO.GEN.270(a)   </a:t>
            </a:r>
          </a:p>
          <a:p>
            <a:pPr marL="0" indent="0">
              <a:buNone/>
            </a:pPr>
            <a:r>
              <a:rPr lang="fi-FI" dirty="0" err="1" smtClean="0"/>
              <a:t>Annual</a:t>
            </a:r>
            <a:r>
              <a:rPr lang="fi-FI" dirty="0" smtClean="0"/>
              <a:t> </a:t>
            </a:r>
            <a:r>
              <a:rPr lang="fi-FI" dirty="0" err="1" smtClean="0"/>
              <a:t>internal</a:t>
            </a:r>
            <a:r>
              <a:rPr lang="fi-FI" dirty="0" smtClean="0"/>
              <a:t> </a:t>
            </a:r>
            <a:r>
              <a:rPr lang="fi-FI" dirty="0" err="1" smtClean="0"/>
              <a:t>review</a:t>
            </a:r>
            <a:endParaRPr lang="fi-FI" dirty="0" smtClean="0"/>
          </a:p>
          <a:p>
            <a:r>
              <a:rPr lang="fi-FI" dirty="0" err="1"/>
              <a:t>availability</a:t>
            </a:r>
            <a:r>
              <a:rPr lang="fi-FI" dirty="0"/>
              <a:t> of </a:t>
            </a:r>
            <a:r>
              <a:rPr lang="fi-FI" dirty="0" err="1"/>
              <a:t>sufficient</a:t>
            </a:r>
            <a:r>
              <a:rPr lang="fi-FI" dirty="0"/>
              <a:t> </a:t>
            </a:r>
            <a:r>
              <a:rPr lang="fi-FI" dirty="0" err="1"/>
              <a:t>resources</a:t>
            </a:r>
            <a:r>
              <a:rPr lang="fi-FI" dirty="0"/>
              <a:t>; </a:t>
            </a:r>
          </a:p>
          <a:p>
            <a:r>
              <a:rPr lang="en-US" dirty="0" smtClean="0"/>
              <a:t>conduct </a:t>
            </a:r>
            <a:r>
              <a:rPr lang="en-US" dirty="0"/>
              <a:t>of training in accordance with the requirements of Part-FCL and Part-DTO, with the DTO training </a:t>
            </a:r>
            <a:r>
              <a:rPr lang="en-US" dirty="0" err="1"/>
              <a:t>programme</a:t>
            </a:r>
            <a:r>
              <a:rPr lang="en-US" dirty="0"/>
              <a:t>(s) and with the DTO’s safety policy; </a:t>
            </a:r>
          </a:p>
          <a:p>
            <a:r>
              <a:rPr lang="en-US" dirty="0" smtClean="0"/>
              <a:t>random </a:t>
            </a:r>
            <a:r>
              <a:rPr lang="en-US" dirty="0"/>
              <a:t>checks of training records and course completion certificates issued by the DTO; </a:t>
            </a:r>
          </a:p>
          <a:p>
            <a:r>
              <a:rPr lang="en-US" dirty="0" smtClean="0"/>
              <a:t>assessment </a:t>
            </a:r>
            <a:r>
              <a:rPr lang="en-US" dirty="0"/>
              <a:t>of the training </a:t>
            </a:r>
            <a:r>
              <a:rPr lang="en-US" dirty="0" err="1"/>
              <a:t>programme</a:t>
            </a:r>
            <a:r>
              <a:rPr lang="en-US" dirty="0"/>
              <a:t>(s) for its (their) adequacy and currency; </a:t>
            </a:r>
          </a:p>
          <a:p>
            <a:r>
              <a:rPr lang="en-US" dirty="0" smtClean="0"/>
              <a:t>training </a:t>
            </a:r>
            <a:r>
              <a:rPr lang="en-US" dirty="0"/>
              <a:t>aircraft including their documents and maintenance records; </a:t>
            </a:r>
          </a:p>
          <a:p>
            <a:r>
              <a:rPr lang="en-US" dirty="0" smtClean="0"/>
              <a:t>aerodromes </a:t>
            </a:r>
            <a:r>
              <a:rPr lang="en-US" dirty="0"/>
              <a:t>and operating sites, including associated facilities; </a:t>
            </a:r>
          </a:p>
          <a:p>
            <a:r>
              <a:rPr lang="en-US" dirty="0" smtClean="0"/>
              <a:t>evaluation </a:t>
            </a:r>
            <a:r>
              <a:rPr lang="en-US" dirty="0"/>
              <a:t>of both adequacy and effectiveness of the follow-up, corrective and, as applicable, remedial action taken after non-compliances that have been detected internally or that have been subject to findings as per point DTO.GEN.150; </a:t>
            </a:r>
          </a:p>
          <a:p>
            <a:r>
              <a:rPr lang="en-US" dirty="0" smtClean="0"/>
              <a:t>assessment </a:t>
            </a:r>
            <a:r>
              <a:rPr lang="en-US" dirty="0"/>
              <a:t>of the safety policy including its means and methods as defined in AMC1 DTO.GEN.210 for its adequacy and currency; </a:t>
            </a:r>
          </a:p>
          <a:p>
            <a:r>
              <a:rPr lang="en-US" dirty="0" smtClean="0"/>
              <a:t>assessment </a:t>
            </a:r>
            <a:r>
              <a:rPr lang="en-US" dirty="0"/>
              <a:t>of the effectiveness of the implementation of the mitigation measures, as foreseen in the DTO’s safety policy. </a:t>
            </a: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1AB8-15C4-43C6-A7CF-64BDF2FDC5CD}" type="datetime1">
              <a:rPr lang="fi-FI" smtClean="0">
                <a:solidFill>
                  <a:srgbClr val="000000"/>
                </a:solidFill>
              </a:rPr>
              <a:t>26.10.2018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16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17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 Decision </a:t>
            </a:r>
            <a:r>
              <a:rPr lang="en-US" dirty="0" smtClean="0"/>
              <a:t>2018/009/R      </a:t>
            </a:r>
            <a:r>
              <a:rPr lang="en-US" dirty="0" smtClean="0">
                <a:solidFill>
                  <a:srgbClr val="FF0000"/>
                </a:solidFill>
              </a:rPr>
              <a:t>Part-DTO</a:t>
            </a:r>
            <a:r>
              <a:rPr lang="en-US" dirty="0"/>
              <a:t/>
            </a:r>
            <a:br>
              <a:rPr lang="en-US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dirty="0"/>
              <a:t>AMC1 DTO.GEN.270(b)</a:t>
            </a:r>
            <a:endParaRPr lang="fi-FI" dirty="0" smtClean="0"/>
          </a:p>
          <a:p>
            <a:pPr marL="0" indent="0">
              <a:buNone/>
            </a:pPr>
            <a:r>
              <a:rPr lang="fi-FI" dirty="0" err="1" smtClean="0"/>
              <a:t>Annual</a:t>
            </a:r>
            <a:r>
              <a:rPr lang="fi-FI" dirty="0" smtClean="0"/>
              <a:t> </a:t>
            </a:r>
            <a:r>
              <a:rPr lang="fi-FI" dirty="0" err="1" smtClean="0"/>
              <a:t>activity</a:t>
            </a:r>
            <a:r>
              <a:rPr lang="fi-FI" dirty="0" smtClean="0"/>
              <a:t> </a:t>
            </a:r>
            <a:r>
              <a:rPr lang="fi-FI" dirty="0" err="1" smtClean="0"/>
              <a:t>report</a:t>
            </a:r>
            <a:endParaRPr lang="fi-FI" dirty="0" smtClean="0"/>
          </a:p>
          <a:p>
            <a:r>
              <a:rPr lang="en-US" dirty="0"/>
              <a:t>all training courses and refresher trainings actually provided; </a:t>
            </a:r>
          </a:p>
          <a:p>
            <a:r>
              <a:rPr lang="en-US" dirty="0" smtClean="0"/>
              <a:t>names </a:t>
            </a:r>
            <a:r>
              <a:rPr lang="en-US" dirty="0"/>
              <a:t>of all flight, synthetic flight and theoretical knowledge instructors involved in the provision of training, including, in the case of DTOs for </a:t>
            </a:r>
            <a:r>
              <a:rPr lang="en-US" dirty="0" err="1"/>
              <a:t>aeroplanes</a:t>
            </a:r>
            <a:r>
              <a:rPr lang="en-US" dirty="0"/>
              <a:t>, helicopters and sailplanes, information on the aerodromes and operating sites of the DTO where it has mainly been providing training; </a:t>
            </a:r>
          </a:p>
          <a:p>
            <a:r>
              <a:rPr lang="en-US" dirty="0" smtClean="0"/>
              <a:t>number </a:t>
            </a:r>
            <a:r>
              <a:rPr lang="en-US" dirty="0"/>
              <a:t>of students per training course; </a:t>
            </a:r>
          </a:p>
          <a:p>
            <a:r>
              <a:rPr lang="en-US" dirty="0" smtClean="0"/>
              <a:t>all </a:t>
            </a:r>
            <a:r>
              <a:rPr lang="en-US" dirty="0"/>
              <a:t>training aircraft and FSTDs used, including registration marks and FSTD qualification letter codes (as applicable), including, with regard to each aircraft, information on: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training courses for which the aircraft has been used; and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aerodromes of the DTO where the aircraft has been mainly used; </a:t>
            </a:r>
          </a:p>
          <a:p>
            <a:r>
              <a:rPr lang="en-US" dirty="0" smtClean="0"/>
              <a:t>all </a:t>
            </a:r>
            <a:r>
              <a:rPr lang="en-US" dirty="0"/>
              <a:t>occurrences, accidents and incidents that occurred during the training courses; and </a:t>
            </a:r>
          </a:p>
          <a:p>
            <a:r>
              <a:rPr lang="en-US" dirty="0" smtClean="0"/>
              <a:t>any </a:t>
            </a:r>
            <a:r>
              <a:rPr lang="en-US" dirty="0"/>
              <a:t>other information that is deemed relevant by the DTO. </a:t>
            </a: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1AB8-15C4-43C6-A7CF-64BDF2FDC5CD}" type="datetime1">
              <a:rPr lang="fi-FI" smtClean="0">
                <a:solidFill>
                  <a:srgbClr val="000000"/>
                </a:solidFill>
              </a:rPr>
              <a:t>26.10.2018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17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88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 Decision </a:t>
            </a:r>
            <a:r>
              <a:rPr lang="en-US" dirty="0" smtClean="0"/>
              <a:t>2018/009/R  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Part-FCL</a:t>
            </a:r>
            <a:r>
              <a:rPr lang="en-US" dirty="0"/>
              <a:t/>
            </a:r>
            <a:br>
              <a:rPr lang="en-US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AMC1 </a:t>
            </a:r>
            <a:r>
              <a:rPr lang="fi-FI" dirty="0"/>
              <a:t>FCL.740(b</a:t>
            </a:r>
            <a:r>
              <a:rPr lang="fi-FI" dirty="0" smtClean="0"/>
              <a:t>)</a:t>
            </a:r>
          </a:p>
          <a:p>
            <a:r>
              <a:rPr lang="fi-FI" dirty="0" smtClean="0"/>
              <a:t>Täsmennystä luokka- ja tyyppikelpuutusten uusimisen ja voimassaolon jatkon kertauskoulutukseen</a:t>
            </a:r>
          </a:p>
          <a:p>
            <a:r>
              <a:rPr lang="fi-FI" dirty="0" smtClean="0"/>
              <a:t>Aikarajat 3 kk, 1 v ja 3 v poistettu</a:t>
            </a:r>
          </a:p>
          <a:p>
            <a:r>
              <a:rPr lang="fi-FI" dirty="0" smtClean="0"/>
              <a:t>Koulu voi arvioinnissaan todeta että kertauskoulutusta ei tarvita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1AB8-15C4-43C6-A7CF-64BDF2FDC5CD}" type="datetime1">
              <a:rPr lang="fi-FI" smtClean="0">
                <a:solidFill>
                  <a:srgbClr val="000000"/>
                </a:solidFill>
              </a:rPr>
              <a:t>26.10.2018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18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53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Vanhentuneiden tyyppi- ja luokkakelpuutusten uusiminen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Uusiminen. Jos luokka- tai tyyppikelpuutus on vanhentunut, hakijan on toimittava </a:t>
            </a:r>
            <a:r>
              <a:rPr lang="fi-FI" dirty="0" smtClean="0"/>
              <a:t>seuraavasti:</a:t>
            </a:r>
          </a:p>
          <a:p>
            <a:pPr lvl="1"/>
            <a:r>
              <a:rPr lang="fi-FI" dirty="0" smtClean="0"/>
              <a:t>1</a:t>
            </a:r>
            <a:r>
              <a:rPr lang="fi-FI" dirty="0"/>
              <a:t>) suoritettava hyväksytysti tarkastuslento tämän liitteen lisäyksen 9 </a:t>
            </a:r>
            <a:r>
              <a:rPr lang="fi-FI" dirty="0" smtClean="0"/>
              <a:t>mukaisesti;</a:t>
            </a:r>
          </a:p>
          <a:p>
            <a:pPr lvl="1"/>
            <a:r>
              <a:rPr lang="fi-FI" dirty="0" smtClean="0"/>
              <a:t>2</a:t>
            </a:r>
            <a:r>
              <a:rPr lang="fi-FI" dirty="0"/>
              <a:t>) saatava ennen 1 alakohdassa tarkoitettua tarkastuslentoa hyväksytyssä koulutusorganisaatiossa kertauskoulutus, jos se on tarpeen kyseisen ilma-alusluokan tai -tyypin turvalliseen lentämiseen tarvittavan taitotason saavuttamiseksi. Hakija voi kuitenkin hankkia </a:t>
            </a:r>
            <a:r>
              <a:rPr lang="fi-FI" dirty="0" smtClean="0"/>
              <a:t>koulutuksen</a:t>
            </a:r>
          </a:p>
          <a:p>
            <a:pPr lvl="2"/>
            <a:r>
              <a:rPr lang="fi-FI" dirty="0" smtClean="0"/>
              <a:t>i</a:t>
            </a:r>
            <a:r>
              <a:rPr lang="fi-FI" dirty="0"/>
              <a:t>) ilmoituksenvaraisessa koulutusorganisaatiossa tai hyväksytyssä koulutusorganisaatiossa, jos kelpuutus, jonka voimassaolo on päättynyt, oli muiden kuin suorituskykyisten yksimoottoristen mäntämoottori-ilma-alusten luokkakelpuutus, TMG-luokkakelpuutus tai liitteen VIII (osa DTO) DTO.GEN.110 kohdan a kohdan 2 alakohdan c alakohdassa tarkoitettu yksimoottoristen helikoptereiden </a:t>
            </a:r>
            <a:r>
              <a:rPr lang="fi-FI" dirty="0" smtClean="0"/>
              <a:t>tyyppikelpuutus;</a:t>
            </a:r>
          </a:p>
          <a:p>
            <a:pPr lvl="2"/>
            <a:r>
              <a:rPr lang="fi-FI" dirty="0" smtClean="0"/>
              <a:t>ii</a:t>
            </a:r>
            <a:r>
              <a:rPr lang="fi-FI" dirty="0"/>
              <a:t>) ilmoituksenvaraisessa koulutusorganisaatiossa, hyväksytyssä koulutusorganisaatiossa tai opettajan kanssa, jos kelpuutuksen voimassaolon päättymisestä on kulunut enintään kolme vuotta ja kyseessä oli muiden kuin suorituskykyisten yksimoottoristen mäntämoottori-ilma-alusten luokkakelpuutus tai TMG-luokkakelpuutus.” 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5D4C-6CA3-45F7-8773-A3232184CE26}" type="datetime1">
              <a:rPr lang="fi-FI" smtClean="0"/>
              <a:t>26.10.2018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8306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Uutta ja ajankohtaista </a:t>
            </a:r>
            <a:r>
              <a:rPr lang="fi-FI" dirty="0" err="1" smtClean="0"/>
              <a:t>EASA:sta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	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Perusasetus 2018/1139</a:t>
            </a:r>
            <a:endParaRPr lang="fi-FI" dirty="0"/>
          </a:p>
          <a:p>
            <a:pPr lvl="0"/>
            <a:r>
              <a:rPr lang="fi-FI" dirty="0"/>
              <a:t>astui voimaan 11.9.2018</a:t>
            </a:r>
          </a:p>
          <a:p>
            <a:pPr lvl="0"/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basic</a:t>
            </a:r>
            <a:r>
              <a:rPr lang="fi-FI" dirty="0"/>
              <a:t> </a:t>
            </a:r>
            <a:r>
              <a:rPr lang="fi-FI" dirty="0" err="1"/>
              <a:t>regulation</a:t>
            </a:r>
            <a:r>
              <a:rPr lang="fi-FI" dirty="0"/>
              <a:t> ’NBR’</a:t>
            </a:r>
          </a:p>
          <a:p>
            <a:pPr lvl="0"/>
            <a:r>
              <a:rPr lang="fi-FI" dirty="0"/>
              <a:t>FCL puolella ei juurikaan sisällöllisiä muutoksia</a:t>
            </a:r>
          </a:p>
          <a:p>
            <a:pPr lvl="0"/>
            <a:r>
              <a:rPr lang="fi-FI" dirty="0"/>
              <a:t>poikkeuksien myöntämiseen tuli muutoksia: </a:t>
            </a:r>
          </a:p>
          <a:p>
            <a:pPr lvl="1"/>
            <a:r>
              <a:rPr lang="en-US" dirty="0" err="1"/>
              <a:t>entinen</a:t>
            </a:r>
            <a:r>
              <a:rPr lang="en-US" dirty="0"/>
              <a:t> </a:t>
            </a:r>
            <a:r>
              <a:rPr lang="en-US" dirty="0" err="1"/>
              <a:t>artikla</a:t>
            </a:r>
            <a:r>
              <a:rPr lang="en-US" dirty="0"/>
              <a:t> 14.4 on </a:t>
            </a:r>
            <a:r>
              <a:rPr lang="en-US" dirty="0" err="1"/>
              <a:t>nyt</a:t>
            </a:r>
            <a:r>
              <a:rPr lang="en-US" dirty="0"/>
              <a:t> </a:t>
            </a:r>
            <a:r>
              <a:rPr lang="en-US" dirty="0" err="1"/>
              <a:t>artikla</a:t>
            </a:r>
            <a:r>
              <a:rPr lang="en-US" dirty="0"/>
              <a:t> 71.1 ja 71.2 </a:t>
            </a:r>
            <a:endParaRPr lang="fi-FI" dirty="0"/>
          </a:p>
          <a:p>
            <a:pPr lvl="2"/>
            <a:r>
              <a:rPr lang="en-US" dirty="0" err="1"/>
              <a:t>perusteet</a:t>
            </a:r>
            <a:r>
              <a:rPr lang="en-US" dirty="0"/>
              <a:t> </a:t>
            </a:r>
            <a:r>
              <a:rPr lang="en-US" dirty="0" err="1"/>
              <a:t>myönnölle</a:t>
            </a:r>
            <a:r>
              <a:rPr lang="en-US" dirty="0"/>
              <a:t>: urgent unforeseen circumstances tai urgent operational need</a:t>
            </a:r>
            <a:endParaRPr lang="fi-FI" dirty="0"/>
          </a:p>
          <a:p>
            <a:pPr lvl="1"/>
            <a:r>
              <a:rPr lang="fi-FI" dirty="0"/>
              <a:t>kaikista poikkeuksista ilmoitetaan komissiolle, </a:t>
            </a:r>
            <a:r>
              <a:rPr lang="fi-FI" dirty="0" err="1"/>
              <a:t>EASAlle</a:t>
            </a:r>
            <a:r>
              <a:rPr lang="fi-FI" dirty="0"/>
              <a:t> ja muille jäsenmaille</a:t>
            </a:r>
          </a:p>
          <a:p>
            <a:pPr lvl="1"/>
            <a:r>
              <a:rPr lang="fi-FI" dirty="0"/>
              <a:t>EASA tekee suosituksen vain jos poikkeuksen kesto tai toistuvien poikkeusten yhteenlaskettu kesto on yli 8 kk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5D4C-6CA3-45F7-8773-A3232184CE26}" type="datetime1">
              <a:rPr lang="fi-FI" smtClean="0"/>
              <a:t>26.10.2018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88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</a:t>
            </a:r>
            <a:r>
              <a:rPr lang="fi-FI" dirty="0" smtClean="0"/>
              <a:t>anhentuneiden kelpuutusten uusiminen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FCL.740(b) </a:t>
            </a:r>
            <a:r>
              <a:rPr lang="fi-FI" dirty="0" smtClean="0"/>
              <a:t>Uusiminen</a:t>
            </a:r>
          </a:p>
          <a:p>
            <a:pPr lvl="1"/>
            <a:r>
              <a:rPr lang="fi-FI" dirty="0" smtClean="0"/>
              <a:t>Saatava </a:t>
            </a:r>
            <a:r>
              <a:rPr lang="fi-FI" dirty="0" smtClean="0"/>
              <a:t>kertauskoulutus hyväksytyssä koulutusorganisaatiossa (ATO), </a:t>
            </a:r>
            <a:r>
              <a:rPr lang="fi-FI" dirty="0" err="1" smtClean="0"/>
              <a:t>DTO:ssa</a:t>
            </a:r>
            <a:r>
              <a:rPr lang="fi-FI" dirty="0" smtClean="0"/>
              <a:t> tai </a:t>
            </a:r>
            <a:r>
              <a:rPr lang="fi-FI" dirty="0" smtClean="0"/>
              <a:t>lennonopettajalta* </a:t>
            </a:r>
            <a:r>
              <a:rPr lang="fi-FI" dirty="0" smtClean="0"/>
              <a:t>jos tarpeen</a:t>
            </a:r>
          </a:p>
          <a:p>
            <a:pPr lvl="1"/>
            <a:r>
              <a:rPr lang="fi-FI" dirty="0" smtClean="0"/>
              <a:t>ATO, DTO tai </a:t>
            </a:r>
            <a:r>
              <a:rPr lang="fi-FI" dirty="0" smtClean="0"/>
              <a:t>Lennonopettaja* </a:t>
            </a:r>
            <a:r>
              <a:rPr lang="fi-FI" dirty="0" smtClean="0"/>
              <a:t>määrittelee ja antaa todistuksen/lausunnon</a:t>
            </a:r>
          </a:p>
          <a:p>
            <a:pPr lvl="1"/>
            <a:r>
              <a:rPr lang="fi-FI" dirty="0" smtClean="0"/>
              <a:t>Tarkastuslento</a:t>
            </a:r>
          </a:p>
          <a:p>
            <a:r>
              <a:rPr lang="fi-FI" dirty="0" smtClean="0"/>
              <a:t>Kertauskoulutuslausunto </a:t>
            </a:r>
            <a:r>
              <a:rPr lang="fi-FI" dirty="0" smtClean="0"/>
              <a:t>tulee lähettää tarkastuslentolausunnon mukana osoitteeseen </a:t>
            </a:r>
            <a:r>
              <a:rPr lang="fi-FI" dirty="0" smtClean="0">
                <a:hlinkClick r:id="rId2"/>
              </a:rPr>
              <a:t>kirjaamo@trafi.fi</a:t>
            </a:r>
            <a:endParaRPr lang="fi-FI" dirty="0" smtClean="0"/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sz="1400" dirty="0" smtClean="0"/>
              <a:t>*Opettaja voi määritellä ja antaa koulutuksen jos 	</a:t>
            </a:r>
            <a:r>
              <a:rPr lang="fi-FI" sz="1400" dirty="0" err="1" smtClean="0"/>
              <a:t>Sep</a:t>
            </a:r>
            <a:r>
              <a:rPr lang="fi-FI" sz="1400" dirty="0" smtClean="0"/>
              <a:t>/TMG on </a:t>
            </a:r>
            <a:r>
              <a:rPr lang="fi-FI" sz="1400" smtClean="0"/>
              <a:t>ollut 	vanhentuneena </a:t>
            </a:r>
            <a:r>
              <a:rPr lang="fi-FI" sz="1400" dirty="0" smtClean="0"/>
              <a:t>alle kolme vuotta</a:t>
            </a:r>
            <a:endParaRPr lang="fi-FI" sz="1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5D4C-6CA3-45F7-8773-A3232184CE26}" type="datetime1">
              <a:rPr lang="fi-FI" smtClean="0"/>
              <a:t>26.10.2018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052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 Decision </a:t>
            </a:r>
            <a:r>
              <a:rPr lang="en-US" dirty="0" smtClean="0"/>
              <a:t>2018/009/R  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Part-FCL</a:t>
            </a:r>
            <a:r>
              <a:rPr lang="en-US" dirty="0"/>
              <a:t/>
            </a:r>
            <a:br>
              <a:rPr lang="en-US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AMC2 FCL.930.FI</a:t>
            </a:r>
          </a:p>
          <a:p>
            <a:r>
              <a:rPr lang="fi-FI" dirty="0"/>
              <a:t>DTO voi antaa </a:t>
            </a:r>
            <a:r>
              <a:rPr lang="fi-FI" dirty="0" smtClean="0"/>
              <a:t>FI </a:t>
            </a:r>
            <a:r>
              <a:rPr lang="fi-FI" dirty="0"/>
              <a:t>koulutusta purjekoneiden ja pallojen osalta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AMC1 </a:t>
            </a:r>
            <a:r>
              <a:rPr lang="fi-FI" dirty="0"/>
              <a:t>FCL.1015</a:t>
            </a:r>
          </a:p>
          <a:p>
            <a:r>
              <a:rPr lang="fi-FI" dirty="0"/>
              <a:t>DTO voi antaa FE koulutusta purjekoneiden ja pallojen </a:t>
            </a:r>
            <a:r>
              <a:rPr lang="fi-FI" dirty="0" smtClean="0"/>
              <a:t>osalta, mutta näissä tapauksissa viranomaisen hallintojärjestelmän tulee kattaa ko. toiminta ja koulutusohjelmat on hyväksytettävä etukäteen</a:t>
            </a:r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1AB8-15C4-43C6-A7CF-64BDF2FDC5CD}" type="datetime1">
              <a:rPr lang="fi-FI" smtClean="0">
                <a:solidFill>
                  <a:srgbClr val="000000"/>
                </a:solidFill>
              </a:rPr>
              <a:t>26.10.2018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21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358332" y="2996952"/>
            <a:ext cx="5760640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/>
              <a:t>Ultrien</a:t>
            </a:r>
            <a:r>
              <a:rPr lang="en-US" sz="2800" b="1" dirty="0" smtClean="0"/>
              <a:t> MTOM </a:t>
            </a:r>
            <a:r>
              <a:rPr lang="en-US" sz="2800" b="1" dirty="0" err="1" smtClean="0"/>
              <a:t>korotus</a:t>
            </a:r>
            <a:endParaRPr lang="en-US" sz="2800" b="1" dirty="0" smtClean="0"/>
          </a:p>
          <a:p>
            <a:pPr marL="0" indent="0">
              <a:buNone/>
            </a:pPr>
            <a:endParaRPr lang="fi-FI" sz="2800" dirty="0" smtClean="0"/>
          </a:p>
          <a:p>
            <a:pPr marL="0" indent="0">
              <a:buNone/>
            </a:pPr>
            <a:endParaRPr lang="fi-FI" sz="2800" b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651F-866C-4227-BE37-F40AD52E07E9}" type="datetime1">
              <a:rPr lang="fi-FI" smtClean="0">
                <a:solidFill>
                  <a:srgbClr val="000000"/>
                </a:solidFill>
              </a:rPr>
              <a:t>27.10.2018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22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27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Tilanne</a:t>
            </a:r>
            <a:r>
              <a:rPr lang="en-US" dirty="0" smtClean="0"/>
              <a:t> </a:t>
            </a:r>
            <a:r>
              <a:rPr lang="en-US" dirty="0" err="1" smtClean="0"/>
              <a:t>nyt</a:t>
            </a:r>
            <a:endParaRPr lang="en-US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31999" y="1556792"/>
            <a:ext cx="8119019" cy="4752528"/>
          </a:xfrm>
        </p:spPr>
        <p:txBody>
          <a:bodyPr>
            <a:normAutofit/>
          </a:bodyPr>
          <a:lstStyle/>
          <a:p>
            <a:r>
              <a:rPr lang="fi-FI" dirty="0" err="1" smtClean="0"/>
              <a:t>EASA:n</a:t>
            </a:r>
            <a:r>
              <a:rPr lang="fi-FI" dirty="0" smtClean="0"/>
              <a:t> uusi perusasetus on voimassa.</a:t>
            </a:r>
          </a:p>
          <a:p>
            <a:r>
              <a:rPr lang="fi-FI" dirty="0" smtClean="0"/>
              <a:t>Jäsenvaltioille tuli oikeus hyväksyä kansallisesti 600kg MTOM maakoneita ja 650kg MTOM vesikoneita (myös 600kg purjelentokoneet). Maksimi sakkausnopeus laskuasussa 45kts. </a:t>
            </a:r>
          </a:p>
          <a:p>
            <a:r>
              <a:rPr lang="fi-FI" dirty="0" smtClean="0"/>
              <a:t>Implementointi vaatii Ilmailulain päivityksen.</a:t>
            </a:r>
          </a:p>
          <a:p>
            <a:r>
              <a:rPr lang="fi-FI" dirty="0" err="1" smtClean="0"/>
              <a:t>LVM:n</a:t>
            </a:r>
            <a:r>
              <a:rPr lang="fi-FI" dirty="0" smtClean="0"/>
              <a:t> Ilmailulain </a:t>
            </a:r>
            <a:r>
              <a:rPr lang="fi-FI" dirty="0" smtClean="0">
                <a:hlinkClick r:id="rId3"/>
              </a:rPr>
              <a:t>säädöshankkeen</a:t>
            </a:r>
            <a:r>
              <a:rPr lang="fi-FI" dirty="0" smtClean="0"/>
              <a:t> aikataulun mukaan </a:t>
            </a:r>
            <a:r>
              <a:rPr lang="fi-FI" dirty="0" smtClean="0"/>
              <a:t>päivitetty </a:t>
            </a:r>
            <a:r>
              <a:rPr lang="fi-FI" dirty="0" smtClean="0"/>
              <a:t>laki astuu voimaan 1.1.2010.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618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Trafin</a:t>
            </a:r>
            <a:r>
              <a:rPr lang="en-US" dirty="0" smtClean="0"/>
              <a:t> </a:t>
            </a:r>
            <a:r>
              <a:rPr lang="en-US" dirty="0" err="1" smtClean="0"/>
              <a:t>tämän</a:t>
            </a:r>
            <a:r>
              <a:rPr lang="en-US" dirty="0" smtClean="0"/>
              <a:t> </a:t>
            </a:r>
            <a:r>
              <a:rPr lang="en-US" dirty="0" err="1" smtClean="0"/>
              <a:t>hetken</a:t>
            </a:r>
            <a:r>
              <a:rPr lang="en-US" dirty="0" smtClean="0"/>
              <a:t> </a:t>
            </a:r>
            <a:r>
              <a:rPr lang="en-US" dirty="0" err="1" smtClean="0"/>
              <a:t>linjaukset</a:t>
            </a:r>
            <a:endParaRPr lang="en-US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31999" y="1556792"/>
            <a:ext cx="8119019" cy="4752528"/>
          </a:xfrm>
        </p:spPr>
        <p:txBody>
          <a:bodyPr>
            <a:normAutofit/>
          </a:bodyPr>
          <a:lstStyle/>
          <a:p>
            <a:r>
              <a:rPr lang="fi-FI" dirty="0" smtClean="0"/>
              <a:t>Ei muutoksia PEL- tai TRG-määräyksiin, pieniä muutoksia OPS-määräyksiin.</a:t>
            </a:r>
          </a:p>
          <a:p>
            <a:r>
              <a:rPr lang="fi-FI" dirty="0" smtClean="0"/>
              <a:t>Linjaus: </a:t>
            </a:r>
            <a:r>
              <a:rPr lang="fi-FI" dirty="0" err="1" smtClean="0"/>
              <a:t>Opt</a:t>
            </a:r>
            <a:r>
              <a:rPr lang="fi-FI" dirty="0" smtClean="0"/>
              <a:t>-out ultra vaatii </a:t>
            </a:r>
            <a:r>
              <a:rPr lang="fi-FI" u="sng" dirty="0" smtClean="0"/>
              <a:t>eroavaisuus</a:t>
            </a:r>
            <a:r>
              <a:rPr lang="fi-FI" dirty="0" smtClean="0"/>
              <a:t>koulutuksen jos ei aiempaa kokemusta perinteistä ultraa painavimmista lentokoneista.</a:t>
            </a:r>
          </a:p>
          <a:p>
            <a:r>
              <a:rPr lang="fi-FI" dirty="0" smtClean="0"/>
              <a:t>Turvallisuuspromootiona Trafi ja harrastejärjestöt luovat kertauskoulutusohjelman, jota voi käyttää myös tähän eroavaisuuskoulutukseen.</a:t>
            </a:r>
          </a:p>
        </p:txBody>
      </p:sp>
    </p:spTree>
    <p:extLst>
      <p:ext uri="{BB962C8B-B14F-4D97-AF65-F5344CB8AC3E}">
        <p14:creationId xmlns:p14="http://schemas.microsoft.com/office/powerpoint/2010/main" val="13849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Ilmailumääräys AIR M 5-10 </a:t>
            </a:r>
            <a:r>
              <a:rPr lang="fi-FI" dirty="0" smtClean="0"/>
              <a:t>muutettavat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kohdat </a:t>
            </a:r>
            <a:endParaRPr lang="en-US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32000" y="1556792"/>
            <a:ext cx="8335043" cy="5184576"/>
          </a:xfrm>
        </p:spPr>
        <p:txBody>
          <a:bodyPr>
            <a:normAutofit/>
          </a:bodyPr>
          <a:lstStyle/>
          <a:p>
            <a:r>
              <a:rPr lang="fi-FI" dirty="0" smtClean="0"/>
              <a:t>Ydinkohdat:</a:t>
            </a:r>
          </a:p>
          <a:p>
            <a:r>
              <a:rPr lang="fi-FI" dirty="0" smtClean="0"/>
              <a:t>MTOM 600kg (vesikoneet 650kg).</a:t>
            </a:r>
          </a:p>
          <a:p>
            <a:r>
              <a:rPr lang="fi-FI" dirty="0" smtClean="0"/>
              <a:t>Sakkausnopeus laskuasussa 45 kts.</a:t>
            </a:r>
          </a:p>
          <a:p>
            <a:r>
              <a:rPr lang="fi-FI" dirty="0"/>
              <a:t>Kaksipaikkaisen moottoroidun UL-ilma-aluksen kuormattavuuden on oltava operointia koskevan OPS M2-11 määräyksen mukaisessa minimivarastuksessa vähintään 40% ilma-aluksen suurimasta sallitusta </a:t>
            </a:r>
            <a:r>
              <a:rPr lang="fi-FI" dirty="0" smtClean="0"/>
              <a:t>lentoonlähtömassasta, mutta </a:t>
            </a:r>
            <a:r>
              <a:rPr lang="fi-FI" dirty="0"/>
              <a:t>vähintään 200kg</a:t>
            </a:r>
            <a:r>
              <a:rPr lang="fi-FI" i="1" dirty="0"/>
              <a:t>.</a:t>
            </a:r>
            <a:endParaRPr lang="fi-FI" dirty="0"/>
          </a:p>
          <a:p>
            <a:r>
              <a:rPr lang="fi-FI" dirty="0" smtClean="0"/>
              <a:t>Poikkeus sähköultrille, kantavuus vähintään 180 kg, akut lasketaan tyhjämassaan.</a:t>
            </a:r>
          </a:p>
          <a:p>
            <a:pPr marL="0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413693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Askelmerkit</a:t>
            </a:r>
            <a:endParaRPr lang="en-US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31999" y="1556792"/>
            <a:ext cx="8119019" cy="4752528"/>
          </a:xfrm>
        </p:spPr>
        <p:txBody>
          <a:bodyPr>
            <a:normAutofit/>
          </a:bodyPr>
          <a:lstStyle/>
          <a:p>
            <a:r>
              <a:rPr lang="fi-FI" dirty="0" smtClean="0"/>
              <a:t>Päivitetyn </a:t>
            </a:r>
            <a:r>
              <a:rPr lang="fi-FI" dirty="0" smtClean="0"/>
              <a:t>Ilmailulain voimaan astuminen</a:t>
            </a:r>
          </a:p>
          <a:p>
            <a:r>
              <a:rPr lang="fi-FI" dirty="0" smtClean="0"/>
              <a:t>Määräysmuutokset lausuntokierrokselle</a:t>
            </a:r>
          </a:p>
          <a:p>
            <a:r>
              <a:rPr lang="fi-FI" dirty="0" smtClean="0"/>
              <a:t>Uudistettujen määräysten voimaan tulo</a:t>
            </a:r>
          </a:p>
          <a:p>
            <a:r>
              <a:rPr lang="fi-FI" dirty="0" smtClean="0"/>
              <a:t>MTOM korotusten haku/myöntäminen</a:t>
            </a:r>
          </a:p>
          <a:p>
            <a:r>
              <a:rPr lang="fi-FI" dirty="0" smtClean="0"/>
              <a:t>Eroavaisuuskoulutusten suorittaminen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112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Taitolentokelpuutuksen ja purjelentokoneen hinauskelpuutuksen siirtymäajat päättyvät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31999" y="1556792"/>
            <a:ext cx="8119019" cy="4752528"/>
          </a:xfrm>
        </p:spPr>
        <p:txBody>
          <a:bodyPr>
            <a:normAutofit fontScale="85000" lnSpcReduction="20000"/>
          </a:bodyPr>
          <a:lstStyle/>
          <a:p>
            <a:r>
              <a:rPr lang="fi-FI" dirty="0" smtClean="0"/>
              <a:t>FCL.800 siirtymäajat </a:t>
            </a:r>
            <a:r>
              <a:rPr lang="fi-FI" dirty="0"/>
              <a:t>päättyvät ja määräysten soveltaminen alkaa 8.4.2018</a:t>
            </a:r>
            <a:r>
              <a:rPr lang="fi-FI" dirty="0" smtClean="0"/>
              <a:t>.</a:t>
            </a:r>
          </a:p>
          <a:p>
            <a:r>
              <a:rPr lang="fi-FI" dirty="0" smtClean="0"/>
              <a:t>Perusasetuksen </a:t>
            </a:r>
            <a:r>
              <a:rPr lang="fi-FI" dirty="0"/>
              <a:t>ulkopuolisilla eli liite II koneilla annettava koulutus voi jatkua vain </a:t>
            </a:r>
            <a:r>
              <a:rPr lang="fi-FI" dirty="0" smtClean="0"/>
              <a:t>kansallisesti</a:t>
            </a:r>
          </a:p>
          <a:p>
            <a:r>
              <a:rPr lang="fi-FI" dirty="0"/>
              <a:t>8.4.2018 jälkeen myönnettyjä kelpuutuksia ei </a:t>
            </a:r>
            <a:r>
              <a:rPr lang="fi-FI" dirty="0" smtClean="0"/>
              <a:t>voisi </a:t>
            </a:r>
            <a:r>
              <a:rPr lang="fi-FI" dirty="0"/>
              <a:t>enää muuntaa </a:t>
            </a:r>
            <a:r>
              <a:rPr lang="fi-FI" dirty="0" err="1" smtClean="0"/>
              <a:t>Part</a:t>
            </a:r>
            <a:r>
              <a:rPr lang="fi-FI" dirty="0" smtClean="0"/>
              <a:t>-kelpuutuksiksi</a:t>
            </a:r>
          </a:p>
          <a:p>
            <a:r>
              <a:rPr lang="fi-FI" dirty="0"/>
              <a:t>Tilanne liite II koneilla annettavan koulutuksen osalta elää, sillä siviili-ilmailua koskeva perusasetus 216/2008 on muuttumassa </a:t>
            </a:r>
            <a:r>
              <a:rPr lang="fi-FI" dirty="0" smtClean="0"/>
              <a:t>ja mahdollistamassa </a:t>
            </a:r>
            <a:r>
              <a:rPr lang="fi-FI" dirty="0"/>
              <a:t>myös perusasetuksen ulkopuolisilla ilma-aluksilla lennetyn koulutuksen ja kokemuksen hyvittämisen. Tarkemmat määräykset ovat vasta valmisteluvaiheessa, joten lopullista vaikutusta toimintaan emme vielä tiedä. Trafi osallistuu aktiivisesti määräysvalmisteluun ja pyrkii laajentamaan ilma-alusten käytettävyyttä koulutuksessa.</a:t>
            </a:r>
            <a:endParaRPr lang="fi-FI" dirty="0" smtClean="0"/>
          </a:p>
          <a:p>
            <a:r>
              <a:rPr lang="fi-FI" dirty="0"/>
              <a:t>Jotta väliaika ennen uusia määräyksiä ei haittaisi koulutustoimintaa, </a:t>
            </a:r>
            <a:r>
              <a:rPr lang="fi-FI" dirty="0" err="1"/>
              <a:t>Trafin</a:t>
            </a:r>
            <a:r>
              <a:rPr lang="fi-FI" dirty="0"/>
              <a:t> </a:t>
            </a:r>
            <a:r>
              <a:rPr lang="fi-FI" dirty="0" smtClean="0"/>
              <a:t>on tehnyt poikkeaman </a:t>
            </a:r>
            <a:r>
              <a:rPr lang="fi-FI" dirty="0" err="1" smtClean="0"/>
              <a:t>EASA:lle</a:t>
            </a:r>
            <a:r>
              <a:rPr lang="fi-FI" dirty="0" smtClean="0"/>
              <a:t> ja </a:t>
            </a:r>
            <a:r>
              <a:rPr lang="fi-FI" dirty="0"/>
              <a:t>jatkaa kansallisten TOW kelpuutusten ja taitolento-oikeuksien muuntamista </a:t>
            </a:r>
            <a:r>
              <a:rPr lang="fi-FI" dirty="0" err="1"/>
              <a:t>Part</a:t>
            </a:r>
            <a:r>
              <a:rPr lang="fi-FI" dirty="0"/>
              <a:t>-FCL kelpuutuksiksi myös 8.4.2018 jälkeen myönnettyjen kelpuutusten ja oikeuksien osalta.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14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Uutta ja ajankohtaista </a:t>
            </a:r>
            <a:r>
              <a:rPr lang="fi-FI" dirty="0" err="1" smtClean="0"/>
              <a:t>EASA:sta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	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 err="1"/>
              <a:t>EASAssa</a:t>
            </a:r>
            <a:r>
              <a:rPr lang="fi-FI" b="1" dirty="0"/>
              <a:t> työn alla</a:t>
            </a:r>
            <a:endParaRPr lang="fi-FI" dirty="0"/>
          </a:p>
          <a:p>
            <a:pPr lvl="0"/>
            <a:r>
              <a:rPr lang="fi-FI" dirty="0"/>
              <a:t>NBR </a:t>
            </a:r>
            <a:r>
              <a:rPr lang="fi-FI" dirty="0" err="1"/>
              <a:t>Annex</a:t>
            </a:r>
            <a:r>
              <a:rPr lang="fi-FI" dirty="0"/>
              <a:t> I (aiemmin BR </a:t>
            </a:r>
            <a:r>
              <a:rPr lang="fi-FI" dirty="0" err="1"/>
              <a:t>Annex</a:t>
            </a:r>
            <a:r>
              <a:rPr lang="fi-FI" dirty="0"/>
              <a:t> II) koneiden käyttö lentokoulutuksessa</a:t>
            </a:r>
          </a:p>
          <a:p>
            <a:pPr lvl="1"/>
            <a:r>
              <a:rPr lang="fi-FI" dirty="0"/>
              <a:t>tavoitteena sallia </a:t>
            </a:r>
            <a:r>
              <a:rPr lang="fi-FI" dirty="0" err="1"/>
              <a:t>Annex</a:t>
            </a:r>
            <a:r>
              <a:rPr lang="fi-FI" dirty="0"/>
              <a:t> I kohtien a, b, c ja d mukaisten ilma-alusten käyttö (huom. sisältää myös purjekoneet ja pallot lekojen ja </a:t>
            </a:r>
            <a:r>
              <a:rPr lang="fi-FI" dirty="0" err="1"/>
              <a:t>hekojen</a:t>
            </a:r>
            <a:r>
              <a:rPr lang="fi-FI" dirty="0"/>
              <a:t> lisäksi) ATO- ja DTO-koulutuksessa</a:t>
            </a:r>
          </a:p>
          <a:p>
            <a:pPr lvl="1"/>
            <a:r>
              <a:rPr lang="fi-FI" dirty="0"/>
              <a:t>viranomainen hyväksyy koneet tapauskohtaisesti</a:t>
            </a:r>
          </a:p>
          <a:p>
            <a:pPr lvl="1"/>
            <a:r>
              <a:rPr lang="fi-FI" dirty="0"/>
              <a:t>koulun osoitettava että saavutetaan sama turvallisuustaso kuin </a:t>
            </a:r>
            <a:r>
              <a:rPr lang="fi-FI" dirty="0" smtClean="0"/>
              <a:t>EASA-koneilla</a:t>
            </a:r>
          </a:p>
          <a:p>
            <a:pPr lvl="1"/>
            <a:r>
              <a:rPr lang="fi-FI" dirty="0" err="1" smtClean="0"/>
              <a:t>Annex</a:t>
            </a:r>
            <a:r>
              <a:rPr lang="fi-FI" dirty="0" smtClean="0"/>
              <a:t> I koneilla lennetyn lentokokemuksen hyvittäminen on vielä määrittelemättä.</a:t>
            </a: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5D4C-6CA3-45F7-8773-A3232184CE26}" type="datetime1">
              <a:rPr lang="fi-FI" smtClean="0"/>
              <a:t>26.10.2018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/>
              <a:pPr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09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Kansallisen</a:t>
            </a:r>
            <a:r>
              <a:rPr lang="en-US" dirty="0" smtClean="0"/>
              <a:t> </a:t>
            </a:r>
            <a:r>
              <a:rPr lang="en-US" dirty="0" err="1" smtClean="0"/>
              <a:t>tarkastuslentäjävaltuutuksen</a:t>
            </a:r>
            <a:r>
              <a:rPr lang="en-US" dirty="0" smtClean="0"/>
              <a:t> </a:t>
            </a:r>
            <a:r>
              <a:rPr lang="en-US" dirty="0" err="1" smtClean="0"/>
              <a:t>oikeudet</a:t>
            </a:r>
            <a:endParaRPr lang="en-US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31999" y="1556792"/>
            <a:ext cx="8119019" cy="4752528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Kun lupakirjahaltija on muuntanut kansallisen lupakirjansa EASA lupakirjaksi, koskee lupakirjan ja kelpuutuksien voimassaolon jatkamista ja uusimista Komission asetus EU N:o 1178/2011 lentomiehistöä koskevat vaatimukset. EASA lentomiehistö asetuksen valmistelutyöasiakirjoissa on todettu, että siirtymäaikana kansallisella lupakirjalla on samat oikeudet mitä vastaavalla EASA lupakirjalla.</a:t>
            </a:r>
          </a:p>
          <a:p>
            <a:pPr marL="0" indent="0">
              <a:buNone/>
            </a:pPr>
            <a:r>
              <a:rPr lang="fi-FI" dirty="0"/>
              <a:t> </a:t>
            </a:r>
          </a:p>
          <a:p>
            <a:r>
              <a:rPr lang="fi-FI" dirty="0"/>
              <a:t>Kansallisen tarkastuslentäjävaltuutuksen haltija voi ottaa siirtymäaikana vastaan EASA lupakirjahaltijoiden tarkastuslentoja. Tulkinta koskee kansallisia purjelentokone- (CP/GPL), moottoripurjelentokone- (CP/MGPL) sekä kuumailmapallotarkastuslentäjä (CP/BPL) valtuutuksia.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Tarkastuslentäjän tulee ottaa huomioon EASA lupakirjahaltijan mahdollisesti eri vaatimukset lupakirjan tai kelpuutuksen voimassaolon jatkamiseksi tai uusimiseksi, verrattuna kansallisen lupakirjan haltijaan.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48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358332" y="2996952"/>
            <a:ext cx="5760640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/>
              <a:t>Asetus</a:t>
            </a:r>
            <a:r>
              <a:rPr lang="en-US" sz="2800" b="1" dirty="0"/>
              <a:t> 2018/1119</a:t>
            </a:r>
            <a:endParaRPr lang="fi-FI" sz="2800" b="1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dirty="0" smtClean="0"/>
              <a:t>Part-DTO </a:t>
            </a:r>
            <a:r>
              <a:rPr lang="en-US" sz="2800" dirty="0" err="1" smtClean="0"/>
              <a:t>määräykset</a:t>
            </a:r>
            <a:endParaRPr lang="en-US" sz="2800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651F-866C-4227-BE37-F40AD52E07E9}" type="datetime1">
              <a:rPr lang="fi-FI" smtClean="0">
                <a:solidFill>
                  <a:srgbClr val="000000"/>
                </a:solidFill>
              </a:rPr>
              <a:t>26.10.2018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3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1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076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Asetus </a:t>
            </a:r>
            <a:r>
              <a:rPr lang="fi-FI" dirty="0" smtClean="0"/>
              <a:t>2018/1119 </a:t>
            </a:r>
            <a:r>
              <a:rPr lang="fi-FI" dirty="0" err="1" smtClean="0"/>
              <a:t>Part</a:t>
            </a:r>
            <a:r>
              <a:rPr lang="fi-FI" dirty="0" smtClean="0"/>
              <a:t>-DTO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DTO koulutusoikeudet (DTO.GEN.110) </a:t>
            </a:r>
          </a:p>
          <a:p>
            <a:r>
              <a:rPr lang="fi-FI" dirty="0" smtClean="0"/>
              <a:t>Lentokoneet: </a:t>
            </a:r>
          </a:p>
          <a:p>
            <a:pPr lvl="1"/>
            <a:r>
              <a:rPr lang="fi-FI" dirty="0" smtClean="0"/>
              <a:t>LAPL, PPL, SEP </a:t>
            </a:r>
            <a:r>
              <a:rPr lang="fi-FI" dirty="0" err="1" smtClean="0"/>
              <a:t>land</a:t>
            </a:r>
            <a:r>
              <a:rPr lang="fi-FI" dirty="0" smtClean="0"/>
              <a:t>, SEP </a:t>
            </a:r>
            <a:r>
              <a:rPr lang="fi-FI" dirty="0" err="1" smtClean="0"/>
              <a:t>sea</a:t>
            </a:r>
            <a:r>
              <a:rPr lang="fi-FI" dirty="0" smtClean="0"/>
              <a:t>, TMG sekä yö-, taito-, vuoristo- ja hinauslentokelpuutus</a:t>
            </a:r>
          </a:p>
          <a:p>
            <a:r>
              <a:rPr lang="fi-FI" dirty="0" smtClean="0"/>
              <a:t>Helikopterit:</a:t>
            </a:r>
          </a:p>
          <a:p>
            <a:pPr lvl="1"/>
            <a:r>
              <a:rPr lang="fi-FI" dirty="0" smtClean="0"/>
              <a:t>LAPL, PPL, TR(H) SE </a:t>
            </a:r>
            <a:r>
              <a:rPr lang="fi-FI" dirty="0" err="1" smtClean="0"/>
              <a:t>max</a:t>
            </a:r>
            <a:r>
              <a:rPr lang="fi-FI" dirty="0" smtClean="0"/>
              <a:t> 5 istuinpaikkaa ja yölentokelpuutus</a:t>
            </a:r>
          </a:p>
          <a:p>
            <a:r>
              <a:rPr lang="fi-FI" dirty="0" smtClean="0"/>
              <a:t>Purjelentokoneet*:</a:t>
            </a:r>
            <a:endParaRPr lang="fi-FI" dirty="0" smtClean="0"/>
          </a:p>
          <a:p>
            <a:pPr lvl="1"/>
            <a:r>
              <a:rPr lang="fi-FI" dirty="0" smtClean="0"/>
              <a:t>LAPL, SPL, TMG laajennus, lentoonlähtötapakoulutus, taito-</a:t>
            </a:r>
            <a:r>
              <a:rPr lang="fi-FI" dirty="0"/>
              <a:t>, </a:t>
            </a:r>
            <a:r>
              <a:rPr lang="fi-FI" dirty="0" smtClean="0"/>
              <a:t>hinaus- ja pilvilentokelpuutus, lennonopettajakelpuutus FI(S) </a:t>
            </a:r>
            <a:r>
              <a:rPr lang="fi-FI" dirty="0"/>
              <a:t>ja </a:t>
            </a:r>
            <a:r>
              <a:rPr lang="fi-FI" dirty="0" smtClean="0"/>
              <a:t>kertauskoulutus sekä tarkastuslentäjä FE(S) ja FIE(S) koulutus </a:t>
            </a:r>
          </a:p>
          <a:p>
            <a:r>
              <a:rPr lang="fi-FI" dirty="0" smtClean="0"/>
              <a:t>Ilmapallot*:</a:t>
            </a:r>
            <a:endParaRPr lang="fi-FI" dirty="0" smtClean="0"/>
          </a:p>
          <a:p>
            <a:pPr lvl="1"/>
            <a:r>
              <a:rPr lang="fi-FI" dirty="0" smtClean="0"/>
              <a:t>LAPL, BPL, luokka- ja ryhmälaajennus, yölentokelpuutus, lennonopettajakelpuutus FI(B) </a:t>
            </a:r>
            <a:r>
              <a:rPr lang="fi-FI" dirty="0"/>
              <a:t>ja </a:t>
            </a:r>
            <a:r>
              <a:rPr lang="fi-FI" dirty="0" smtClean="0"/>
              <a:t>kertauskoulutus sekä </a:t>
            </a:r>
            <a:r>
              <a:rPr lang="fi-FI" dirty="0"/>
              <a:t>tarkastuslentäjä FE(B</a:t>
            </a:r>
            <a:r>
              <a:rPr lang="fi-FI" dirty="0" smtClean="0"/>
              <a:t>) </a:t>
            </a:r>
            <a:r>
              <a:rPr lang="fi-FI" dirty="0"/>
              <a:t>ja </a:t>
            </a:r>
            <a:r>
              <a:rPr lang="fi-FI" dirty="0" smtClean="0"/>
              <a:t>FIE(B) </a:t>
            </a:r>
            <a:r>
              <a:rPr lang="fi-FI" dirty="0" smtClean="0"/>
              <a:t>koulutus</a:t>
            </a:r>
          </a:p>
          <a:p>
            <a:pPr marL="270000" lvl="1" indent="0">
              <a:buNone/>
            </a:pPr>
            <a:r>
              <a:rPr lang="fi-FI" dirty="0" smtClean="0"/>
              <a:t>*voimaan 8.4.2020 yhdessä SPL ja BPL FCL määräysten kanssa.</a:t>
            </a:r>
            <a:endParaRPr lang="fi-FI" dirty="0"/>
          </a:p>
          <a:p>
            <a:pPr lvl="1"/>
            <a:endParaRPr lang="fi-FI" dirty="0" smtClean="0"/>
          </a:p>
          <a:p>
            <a:pPr lvl="1"/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1AB8-15C4-43C6-A7CF-64BDF2FDC5CD}" type="datetime1">
              <a:rPr lang="fi-FI" smtClean="0">
                <a:solidFill>
                  <a:srgbClr val="000000"/>
                </a:solidFill>
              </a:rPr>
              <a:t>26.10.2018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4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0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Asetus </a:t>
            </a:r>
            <a:r>
              <a:rPr lang="fi-FI" dirty="0" smtClean="0"/>
              <a:t>2018/1119 </a:t>
            </a:r>
            <a:r>
              <a:rPr lang="fi-FI" dirty="0" err="1" smtClean="0"/>
              <a:t>Part</a:t>
            </a:r>
            <a:r>
              <a:rPr lang="fi-FI" dirty="0" smtClean="0"/>
              <a:t>-DTO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DTO-koulun ilmoitettava viranomaiselle toiminnan aloittamisesta (DTO.GEN.115)</a:t>
            </a:r>
          </a:p>
          <a:p>
            <a:r>
              <a:rPr lang="fi-FI" dirty="0" smtClean="0"/>
              <a:t>mm. nimi, vastuuhenkilöt (edustaja ja koulutuspäällikkö), lentopaikat, koulutuslajit, turvallisuuspolitiikka, koulutusohjelmat</a:t>
            </a:r>
          </a:p>
          <a:p>
            <a:pPr lvl="1"/>
            <a:r>
              <a:rPr lang="fi-FI" dirty="0" smtClean="0"/>
              <a:t>edustaja </a:t>
            </a:r>
            <a:r>
              <a:rPr lang="fi-FI" dirty="0"/>
              <a:t>ja HT voivat olla sama henkilö</a:t>
            </a:r>
          </a:p>
          <a:p>
            <a:pPr lvl="1"/>
            <a:r>
              <a:rPr lang="fi-FI" dirty="0" smtClean="0"/>
              <a:t>jos </a:t>
            </a:r>
            <a:r>
              <a:rPr lang="fi-FI" dirty="0"/>
              <a:t>uusi DTO on jo ATO, se voi esittää koulutusohjelmien sijaan viitata hyväksyttyyn käsikirjaansa </a:t>
            </a:r>
            <a:endParaRPr lang="fi-FI" dirty="0" smtClean="0"/>
          </a:p>
          <a:p>
            <a:r>
              <a:rPr lang="fi-FI" dirty="0" smtClean="0"/>
              <a:t>mallipohja </a:t>
            </a:r>
            <a:r>
              <a:rPr lang="fi-FI" dirty="0" err="1" smtClean="0"/>
              <a:t>Part-DTOn</a:t>
            </a:r>
            <a:r>
              <a:rPr lang="fi-FI" dirty="0" smtClean="0"/>
              <a:t> lisäys 1</a:t>
            </a:r>
          </a:p>
          <a:p>
            <a:r>
              <a:rPr lang="fi-FI" dirty="0"/>
              <a:t>Suomen </a:t>
            </a:r>
            <a:r>
              <a:rPr lang="fi-FI" dirty="0" smtClean="0"/>
              <a:t>ilmoituslomake </a:t>
            </a:r>
            <a:r>
              <a:rPr lang="fi-FI" dirty="0" smtClean="0">
                <a:hlinkClick r:id="rId2"/>
              </a:rPr>
              <a:t>LU3171</a:t>
            </a:r>
            <a:endParaRPr lang="fi-FI" dirty="0" smtClean="0"/>
          </a:p>
          <a:p>
            <a:r>
              <a:rPr lang="fi-FI" dirty="0" smtClean="0"/>
              <a:t>Ilmoitus on </a:t>
            </a:r>
            <a:r>
              <a:rPr lang="fi-FI" dirty="0" smtClean="0">
                <a:hlinkClick r:id="rId3"/>
              </a:rPr>
              <a:t>ilmainen</a:t>
            </a:r>
            <a:r>
              <a:rPr lang="fi-FI" dirty="0" smtClean="0"/>
              <a:t>, koulutusohjelmien tarkistaminen tuntityönä.</a:t>
            </a: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1AB8-15C4-43C6-A7CF-64BDF2FDC5CD}" type="datetime1">
              <a:rPr lang="fi-FI" smtClean="0">
                <a:solidFill>
                  <a:srgbClr val="000000"/>
                </a:solidFill>
              </a:rPr>
              <a:t>26.10.2018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5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8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Asetus 2018/1119 </a:t>
            </a:r>
            <a:r>
              <a:rPr lang="fi-FI" dirty="0" err="1"/>
              <a:t>Part</a:t>
            </a:r>
            <a:r>
              <a:rPr lang="fi-FI" dirty="0"/>
              <a:t>-DTO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DTO.GEN.210 Henkilöstö ja vastuut</a:t>
            </a:r>
          </a:p>
          <a:p>
            <a:r>
              <a:rPr lang="fi-FI" dirty="0" smtClean="0"/>
              <a:t>Edustajan vastuulla organisaation ja toiminnan vaatimustenmukaisuus, turvallisuuspolitiikan toteutuminen, resurssit</a:t>
            </a:r>
          </a:p>
          <a:p>
            <a:r>
              <a:rPr lang="fi-FI" dirty="0" err="1" smtClean="0"/>
              <a:t>HT:n</a:t>
            </a:r>
            <a:r>
              <a:rPr lang="fi-FI" dirty="0" smtClean="0"/>
              <a:t> vastuulla koulutuksen vaatimuksenmukaisuus, integrointi, oppilaiden edistymisen valvonta, apulaispäälliköiden valvonta</a:t>
            </a:r>
          </a:p>
          <a:p>
            <a:r>
              <a:rPr lang="fi-FI" dirty="0" smtClean="0"/>
              <a:t>Vastuuhenkilöiden oltava luotettavia hoitamaan tehtäviään </a:t>
            </a:r>
            <a:r>
              <a:rPr lang="fi-FI" dirty="0"/>
              <a:t>tavalla, joka turvaa ja edistää ilmailun </a:t>
            </a:r>
            <a:r>
              <a:rPr lang="fi-FI" dirty="0" smtClean="0"/>
              <a:t>turvallisuutta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1AB8-15C4-43C6-A7CF-64BDF2FDC5CD}" type="datetime1">
              <a:rPr lang="fi-FI" smtClean="0">
                <a:solidFill>
                  <a:srgbClr val="000000"/>
                </a:solidFill>
              </a:rPr>
              <a:t>26.10.2018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6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Asetus 2018/1119 </a:t>
            </a:r>
            <a:r>
              <a:rPr lang="fi-FI" dirty="0" err="1"/>
              <a:t>Part</a:t>
            </a:r>
            <a:r>
              <a:rPr lang="fi-FI" dirty="0"/>
              <a:t>-DTO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DTO.GEN.220</a:t>
            </a:r>
          </a:p>
          <a:p>
            <a:r>
              <a:rPr lang="fi-FI" dirty="0"/>
              <a:t>Kirjanpito säilytettävä 3 vuotta </a:t>
            </a:r>
          </a:p>
          <a:p>
            <a:pPr lvl="1"/>
            <a:r>
              <a:rPr lang="fi-FI" dirty="0" smtClean="0"/>
              <a:t>koskee koulutusohjelmia, koulutuskirjanpitoa ja vuosittain tehtäviä raportteja (</a:t>
            </a:r>
            <a:r>
              <a:rPr lang="fi-FI" dirty="0" err="1" smtClean="0"/>
              <a:t>annual</a:t>
            </a:r>
            <a:r>
              <a:rPr lang="fi-FI" dirty="0" smtClean="0"/>
              <a:t> </a:t>
            </a:r>
            <a:r>
              <a:rPr lang="fi-FI" dirty="0" err="1" smtClean="0"/>
              <a:t>internal</a:t>
            </a:r>
            <a:r>
              <a:rPr lang="fi-FI" dirty="0" smtClean="0"/>
              <a:t> </a:t>
            </a:r>
            <a:r>
              <a:rPr lang="fi-FI" dirty="0" err="1" smtClean="0"/>
              <a:t>review</a:t>
            </a:r>
            <a:r>
              <a:rPr lang="fi-FI" dirty="0" smtClean="0"/>
              <a:t> ja </a:t>
            </a:r>
            <a:r>
              <a:rPr lang="fi-FI" dirty="0" err="1" smtClean="0"/>
              <a:t>activity</a:t>
            </a:r>
            <a:r>
              <a:rPr lang="fi-FI" dirty="0" smtClean="0"/>
              <a:t> </a:t>
            </a:r>
            <a:r>
              <a:rPr lang="fi-FI" dirty="0" err="1" smtClean="0"/>
              <a:t>report</a:t>
            </a:r>
            <a:r>
              <a:rPr lang="fi-FI" dirty="0" smtClean="0"/>
              <a:t>)</a:t>
            </a: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DTO.GEN.250 </a:t>
            </a:r>
            <a:r>
              <a:rPr lang="fi-FI" dirty="0"/>
              <a:t>ja AMC1 DTO.GEN.250</a:t>
            </a:r>
          </a:p>
          <a:p>
            <a:r>
              <a:rPr lang="fi-FI" dirty="0"/>
              <a:t>Jos koulu käyttää </a:t>
            </a:r>
            <a:r>
              <a:rPr lang="fi-FI" dirty="0">
                <a:solidFill>
                  <a:srgbClr val="FF0000"/>
                </a:solidFill>
              </a:rPr>
              <a:t>useampaa kuin yhtä </a:t>
            </a:r>
            <a:r>
              <a:rPr lang="fi-FI" dirty="0"/>
              <a:t>kenttää </a:t>
            </a:r>
            <a:r>
              <a:rPr lang="fi-FI" dirty="0" err="1"/>
              <a:t>leko</a:t>
            </a:r>
            <a:r>
              <a:rPr lang="fi-FI" dirty="0"/>
              <a:t>- tai </a:t>
            </a:r>
            <a:r>
              <a:rPr lang="fi-FI" dirty="0" err="1"/>
              <a:t>hekokoulutuksessa</a:t>
            </a:r>
            <a:r>
              <a:rPr lang="fi-FI" dirty="0"/>
              <a:t>, nimettävä lisäkentille </a:t>
            </a:r>
            <a:r>
              <a:rPr lang="fi-FI" dirty="0" smtClean="0"/>
              <a:t>apulaiskoulutuspäällikkö</a:t>
            </a:r>
            <a:endParaRPr lang="fi-FI" dirty="0"/>
          </a:p>
          <a:p>
            <a:pPr lvl="1"/>
            <a:r>
              <a:rPr lang="fi-FI" dirty="0"/>
              <a:t>samat pätevyysvaatimukset </a:t>
            </a:r>
            <a:r>
              <a:rPr lang="fi-FI" dirty="0" smtClean="0"/>
              <a:t>kuin varsinaisella </a:t>
            </a:r>
            <a:r>
              <a:rPr lang="fi-FI" dirty="0" err="1"/>
              <a:t>HT:llä</a:t>
            </a:r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1AB8-15C4-43C6-A7CF-64BDF2FDC5CD}" type="datetime1">
              <a:rPr lang="fi-FI" smtClean="0">
                <a:solidFill>
                  <a:srgbClr val="000000"/>
                </a:solidFill>
              </a:rPr>
              <a:t>26.10.2018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7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18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358332" y="2996952"/>
            <a:ext cx="5760640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ED Decision </a:t>
            </a:r>
            <a:r>
              <a:rPr lang="en-US" sz="2800" b="1" dirty="0" smtClean="0"/>
              <a:t>2018/009/R</a:t>
            </a:r>
          </a:p>
          <a:p>
            <a:pPr marL="0" indent="0">
              <a:buNone/>
            </a:pPr>
            <a:endParaRPr lang="fi-FI" sz="2800" dirty="0" smtClean="0"/>
          </a:p>
          <a:p>
            <a:pPr marL="0" indent="0">
              <a:buNone/>
            </a:pPr>
            <a:r>
              <a:rPr lang="fi-FI" dirty="0" smtClean="0"/>
              <a:t>DTO-kouluja </a:t>
            </a:r>
            <a:r>
              <a:rPr lang="fi-FI" dirty="0"/>
              <a:t>koskeva AMC/GM materiaali</a:t>
            </a:r>
          </a:p>
          <a:p>
            <a:pPr marL="0" indent="0">
              <a:buNone/>
            </a:pPr>
            <a:endParaRPr lang="fi-FI" sz="2800" b="1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651F-866C-4227-BE37-F40AD52E07E9}" type="datetime1">
              <a:rPr lang="fi-FI" smtClean="0">
                <a:solidFill>
                  <a:srgbClr val="000000"/>
                </a:solidFill>
              </a:rPr>
              <a:t>26.10.2018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8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048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 Decision </a:t>
            </a:r>
            <a:r>
              <a:rPr lang="en-US" dirty="0" smtClean="0"/>
              <a:t>2018/009/R     </a:t>
            </a:r>
            <a:r>
              <a:rPr lang="en-US" dirty="0" smtClean="0">
                <a:solidFill>
                  <a:srgbClr val="FF0000"/>
                </a:solidFill>
              </a:rPr>
              <a:t>Part-DTO</a:t>
            </a:r>
            <a:r>
              <a:rPr lang="en-US" dirty="0"/>
              <a:t/>
            </a:r>
            <a:br>
              <a:rPr lang="en-US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Koulu saa aloittaa koulutuksen heti ilmoituksen lähettämisen jälkeen, mutta otettava yhteys viranomaiseen mikäli kuittausta ei kuulu</a:t>
            </a:r>
          </a:p>
          <a:p>
            <a:pPr lvl="1"/>
            <a:r>
              <a:rPr lang="fi-FI" dirty="0" smtClean="0"/>
              <a:t>viranomaisen </a:t>
            </a:r>
            <a:r>
              <a:rPr lang="fi-FI" dirty="0"/>
              <a:t>kuitattava DTO-ilmoitus saapuneeksi 10 työpäivän kuluessa </a:t>
            </a:r>
            <a:r>
              <a:rPr lang="fi-FI" sz="1400" dirty="0" smtClean="0"/>
              <a:t>(AMC1 </a:t>
            </a:r>
            <a:r>
              <a:rPr lang="fi-FI" sz="1400" dirty="0"/>
              <a:t>ARA.DTO.100(a</a:t>
            </a:r>
            <a:r>
              <a:rPr lang="fi-FI" sz="1400" dirty="0" smtClean="0"/>
              <a:t>))</a:t>
            </a:r>
            <a:endParaRPr lang="fi-FI" sz="1400" dirty="0"/>
          </a:p>
          <a:p>
            <a:pPr lvl="1"/>
            <a:r>
              <a:rPr lang="fi-FI" dirty="0" smtClean="0"/>
              <a:t>Huom. muista ohjelmista poiketen tarkastuslentäjäkurssien </a:t>
            </a:r>
            <a:r>
              <a:rPr lang="fi-FI" dirty="0"/>
              <a:t>FE(S</a:t>
            </a:r>
            <a:r>
              <a:rPr lang="fi-FI" dirty="0" smtClean="0"/>
              <a:t>), </a:t>
            </a:r>
            <a:r>
              <a:rPr lang="fi-FI" dirty="0"/>
              <a:t>FIE(S</a:t>
            </a:r>
            <a:r>
              <a:rPr lang="fi-FI" dirty="0" smtClean="0"/>
              <a:t>), </a:t>
            </a:r>
            <a:r>
              <a:rPr lang="fi-FI" dirty="0"/>
              <a:t>FE(B</a:t>
            </a:r>
            <a:r>
              <a:rPr lang="fi-FI" dirty="0" smtClean="0"/>
              <a:t>) </a:t>
            </a:r>
            <a:r>
              <a:rPr lang="fi-FI" dirty="0"/>
              <a:t>ja FIE(B</a:t>
            </a:r>
            <a:r>
              <a:rPr lang="fi-FI" dirty="0" smtClean="0"/>
              <a:t>)-ohjelmat hyväksytettävä etukäteen</a:t>
            </a:r>
          </a:p>
          <a:p>
            <a:endParaRPr lang="fi-FI" dirty="0" smtClean="0"/>
          </a:p>
          <a:p>
            <a:r>
              <a:rPr lang="fi-FI" dirty="0" smtClean="0"/>
              <a:t>DTO-ilmoituksen sisällettävä myös listat koulutuspaikoista, ilma-aluksista ja FSTD-laitteista</a:t>
            </a:r>
          </a:p>
          <a:p>
            <a:pPr lvl="1"/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1AB8-15C4-43C6-A7CF-64BDF2FDC5CD}" type="datetime1">
              <a:rPr lang="fi-FI" smtClean="0">
                <a:solidFill>
                  <a:srgbClr val="000000"/>
                </a:solidFill>
              </a:rPr>
              <a:t>26.10.2018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863F-6A49-4C4A-ACFA-6A00093D353A}" type="slidenum">
              <a:rPr lang="fi-FI" smtClean="0">
                <a:solidFill>
                  <a:srgbClr val="000000"/>
                </a:solidFill>
              </a:rPr>
              <a:pPr/>
              <a:t>9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1341"/>
      </p:ext>
    </p:extLst>
  </p:cSld>
  <p:clrMapOvr>
    <a:masterClrMapping/>
  </p:clrMapOvr>
</p:sld>
</file>

<file path=ppt/theme/theme1.xml><?xml version="1.0" encoding="utf-8"?>
<a:theme xmlns:a="http://schemas.openxmlformats.org/drawingml/2006/main" name="Trafi_2014_otsikkodia">
  <a:themeElements>
    <a:clrScheme name="Trafi 2014 2">
      <a:dk1>
        <a:srgbClr val="000000"/>
      </a:dk1>
      <a:lt1>
        <a:srgbClr val="FFFFFF"/>
      </a:lt1>
      <a:dk2>
        <a:srgbClr val="189B39"/>
      </a:dk2>
      <a:lt2>
        <a:srgbClr val="FFFFFF"/>
      </a:lt2>
      <a:accent1>
        <a:srgbClr val="0AA336"/>
      </a:accent1>
      <a:accent2>
        <a:srgbClr val="E98300"/>
      </a:accent2>
      <a:accent3>
        <a:srgbClr val="003F87"/>
      </a:accent3>
      <a:accent4>
        <a:srgbClr val="CD0921"/>
      </a:accent4>
      <a:accent5>
        <a:srgbClr val="7AB800"/>
      </a:accent5>
      <a:accent6>
        <a:srgbClr val="970769"/>
      </a:accent6>
      <a:hlink>
        <a:srgbClr val="007D57"/>
      </a:hlink>
      <a:folHlink>
        <a:srgbClr val="7AB800"/>
      </a:folHlink>
    </a:clrScheme>
    <a:fontScheme name="Trafi_fonti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rafi_2014_peruskalvo">
  <a:themeElements>
    <a:clrScheme name="Custom 4">
      <a:dk1>
        <a:srgbClr val="000000"/>
      </a:dk1>
      <a:lt1>
        <a:srgbClr val="FFFFFF"/>
      </a:lt1>
      <a:dk2>
        <a:srgbClr val="189B39"/>
      </a:dk2>
      <a:lt2>
        <a:srgbClr val="FFFFFF"/>
      </a:lt2>
      <a:accent1>
        <a:srgbClr val="0AA336"/>
      </a:accent1>
      <a:accent2>
        <a:srgbClr val="E98300"/>
      </a:accent2>
      <a:accent3>
        <a:srgbClr val="003F87"/>
      </a:accent3>
      <a:accent4>
        <a:srgbClr val="CD0921"/>
      </a:accent4>
      <a:accent5>
        <a:srgbClr val="7AB800"/>
      </a:accent5>
      <a:accent6>
        <a:srgbClr val="970769"/>
      </a:accent6>
      <a:hlink>
        <a:srgbClr val="007D57"/>
      </a:hlink>
      <a:folHlink>
        <a:srgbClr val="7AB800"/>
      </a:folHlink>
    </a:clrScheme>
    <a:fontScheme name="Trafi_fonti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rafi esitys kuvaton (fi)" ma:contentTypeID="0x0101000EC482A17D284AEE8290D09FC0D2D6D200C589622A2BFC49F09A63EB8A0400625000D79CC317E08D3842B9A2B2C43320CDB0" ma:contentTypeVersion="36" ma:contentTypeDescription="" ma:contentTypeScope="" ma:versionID="eb705b6a45be8351eed498c5236af0d9">
  <xsd:schema xmlns:xsd="http://www.w3.org/2001/XMLSchema" xmlns:xs="http://www.w3.org/2001/XMLSchema" xmlns:p="http://schemas.microsoft.com/office/2006/metadata/properties" xmlns:ns2="175f957c-d72b-406e-b100-1d50006c29ed" xmlns:ns3="986746b9-21ea-4a10-94d5-c7e2d54bbe5a" targetNamespace="http://schemas.microsoft.com/office/2006/metadata/properties" ma:root="true" ma:fieldsID="d57c7dbe7f339e8636a08fb21d8f72d8" ns2:_="" ns3:_="">
    <xsd:import namespace="175f957c-d72b-406e-b100-1d50006c29ed"/>
    <xsd:import namespace="986746b9-21ea-4a10-94d5-c7e2d54bbe5a"/>
    <xsd:element name="properties">
      <xsd:complexType>
        <xsd:sequence>
          <xsd:element name="documentManagement">
            <xsd:complexType>
              <xsd:all>
                <xsd:element ref="ns2:SaTyDocumentArchive" minOccurs="0"/>
                <xsd:element ref="ns2:SaTyTosTaskGroup" minOccurs="0"/>
                <xsd:element ref="ns2:SaTyTosTaskGroupId" minOccurs="0"/>
                <xsd:element ref="ns2:SaTyTosIssueGroup" minOccurs="0"/>
                <xsd:element ref="ns2:SaTyTosIssueGroupId" minOccurs="0"/>
                <xsd:element ref="ns2:SaTyTosDocumentType" minOccurs="0"/>
                <xsd:element ref="ns2:SaTyTosDocumentTypeId" minOccurs="0"/>
                <xsd:element ref="ns2:SaTyTosPreservation" minOccurs="0"/>
                <xsd:element ref="ns2:SaTyDocumentYear" minOccurs="0"/>
                <xsd:element ref="ns2:SaTyDocumentStatus" minOccurs="0"/>
                <xsd:element ref="ns2:SaTyTosPublicity" minOccurs="0"/>
                <xsd:element ref="ns3:a9215f07bdd34c12927c30fd8ee294e2" minOccurs="0"/>
                <xsd:element ref="ns3:TaxCatchAll" minOccurs="0"/>
                <xsd:element ref="ns3:TaxCatchAllLabel" minOccurs="0"/>
                <xsd:element ref="ns3:f4b386671deb464d8bb6062959db37ce" minOccurs="0"/>
                <xsd:element ref="ns3:p39f2945831442ffb2b72677709d8610" minOccurs="0"/>
                <xsd:element ref="ns3:g947cab29b3b46f18713a0acc4648f6c" minOccurs="0"/>
                <xsd:element ref="ns2:SaTyDocumentUser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5f957c-d72b-406e-b100-1d50006c29ed" elementFormDefault="qualified">
    <xsd:import namespace="http://schemas.microsoft.com/office/2006/documentManagement/types"/>
    <xsd:import namespace="http://schemas.microsoft.com/office/infopath/2007/PartnerControls"/>
    <xsd:element name="SaTyDocumentArchive" ma:index="8" nillable="true" ma:displayName="Arkistoitava" ma:default="0" ma:description="" ma:internalName="SaTyDocumentArchive">
      <xsd:simpleType>
        <xsd:restriction base="dms:Boolean"/>
      </xsd:simpleType>
    </xsd:element>
    <xsd:element name="SaTyTosTaskGroup" ma:index="9" nillable="true" ma:displayName="Tehtävä" ma:hidden="true" ma:indexed="true" ma:internalName="SaTyTosTaskGroup" ma:readOnly="false">
      <xsd:simpleType>
        <xsd:restriction base="dms:Text">
          <xsd:maxLength value="255"/>
        </xsd:restriction>
      </xsd:simpleType>
    </xsd:element>
    <xsd:element name="SaTyTosTaskGroupId" ma:index="10" nillable="true" ma:displayName="Tehtävän tunnus" ma:hidden="true" ma:indexed="true" ma:internalName="SaTyTosTaskGroupId">
      <xsd:simpleType>
        <xsd:restriction base="dms:Text"/>
      </xsd:simpleType>
    </xsd:element>
    <xsd:element name="SaTyTosIssueGroup" ma:index="11" nillable="true" ma:displayName="Tehtävän tarkenne" ma:hidden="true" ma:indexed="true" ma:internalName="SaTyTosIssueGroup" ma:readOnly="false">
      <xsd:simpleType>
        <xsd:restriction base="dms:Text">
          <xsd:maxLength value="255"/>
        </xsd:restriction>
      </xsd:simpleType>
    </xsd:element>
    <xsd:element name="SaTyTosIssueGroupId" ma:index="12" nillable="true" ma:displayName="Tehtävän tarkenteen tunnus" ma:hidden="true" ma:indexed="true" ma:internalName="SaTyTosIssueGroupId">
      <xsd:simpleType>
        <xsd:restriction base="dms:Text"/>
      </xsd:simpleType>
    </xsd:element>
    <xsd:element name="SaTyTosDocumentType" ma:index="13" nillable="true" ma:displayName="Dokumenttityyppi" ma:indexed="true" ma:internalName="SaTyTosDocumentType">
      <xsd:simpleType>
        <xsd:restriction base="dms:Text"/>
      </xsd:simpleType>
    </xsd:element>
    <xsd:element name="SaTyTosDocumentTypeId" ma:index="14" nillable="true" ma:displayName="Dokumenttityypin tunnus" ma:hidden="true" ma:indexed="true" ma:internalName="SaTyTosDocumentTypeId">
      <xsd:simpleType>
        <xsd:restriction base="dms:Text"/>
      </xsd:simpleType>
    </xsd:element>
    <xsd:element name="SaTyTosPreservation" ma:index="15" nillable="true" ma:displayName="Säilytysaika" ma:hidden="true" ma:indexed="true" ma:internalName="SaTyTosPreservation">
      <xsd:simpleType>
        <xsd:restriction base="dms:Text"/>
      </xsd:simpleType>
    </xsd:element>
    <xsd:element name="SaTyDocumentYear" ma:index="16" nillable="true" ma:displayName="Vuosi" ma:decimals="0" ma:hidden="true" ma:internalName="SaTyDocumentYear" ma:percentage="FALSE">
      <xsd:simpleType>
        <xsd:restriction base="dms:Number">
          <xsd:maxInclusive value="2050"/>
          <xsd:minInclusive value="2010"/>
        </xsd:restriction>
      </xsd:simpleType>
    </xsd:element>
    <xsd:element name="SaTyDocumentStatus" ma:index="17" nillable="true" ma:displayName="Tila" ma:default="Luonnos" ma:internalName="SaTyDocumentStatus">
      <xsd:simpleType>
        <xsd:restriction base="dms:Choice">
          <xsd:enumeration value="Luonnos"/>
          <xsd:enumeration value="Valmis"/>
          <xsd:enumeration value="Arkistoitu"/>
        </xsd:restriction>
      </xsd:simpleType>
    </xsd:element>
    <xsd:element name="SaTyTosPublicity" ma:index="20" nillable="true" ma:displayName="Julkisuus" ma:hidden="true" ma:internalName="SaTyTosPublicity">
      <xsd:simpleType>
        <xsd:restriction base="dms:Text"/>
      </xsd:simpleType>
    </xsd:element>
    <xsd:element name="SaTyDocumentUserData" ma:index="31" nillable="true" ma:displayName="Henkilötietoja" ma:default="0" ma:hidden="true" ma:internalName="SaTyDocumentUserData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746b9-21ea-4a10-94d5-c7e2d54bbe5a" elementFormDefault="qualified">
    <xsd:import namespace="http://schemas.microsoft.com/office/2006/documentManagement/types"/>
    <xsd:import namespace="http://schemas.microsoft.com/office/infopath/2007/PartnerControls"/>
    <xsd:element name="a9215f07bdd34c12927c30fd8ee294e2" ma:index="21" nillable="true" ma:taxonomy="true" ma:internalName="a9215f07bdd34c12927c30fd8ee294e2" ma:taxonomyFieldName="SaTyDocumentOrganisation" ma:displayName="Organisaatiorakenne" ma:readOnly="false" ma:default="" ma:fieldId="{a9215f07-bdd3-4c12-927c-30fd8ee294e2}" ma:sspId="6e3de93c-a66b-42e8-a611-a964ff25a920" ma:termSetId="4e8fc55d-bf43-4adc-9421-b3b49beecec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description="" ma:hidden="true" ma:list="{cc79130d-a7ef-4860-a5c1-d516cc1f4c2e}" ma:internalName="TaxCatchAll" ma:showField="CatchAllData" ma:web="175f957c-d72b-406e-b100-1d50006c29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3" nillable="true" ma:displayName="Taxonomy Catch All Column1" ma:description="" ma:hidden="true" ma:list="{cc79130d-a7ef-4860-a5c1-d516cc1f4c2e}" ma:internalName="TaxCatchAllLabel" ma:readOnly="true" ma:showField="CatchAllDataLabel" ma:web="175f957c-d72b-406e-b100-1d50006c29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4b386671deb464d8bb6062959db37ce" ma:index="25" nillable="true" ma:taxonomy="true" ma:internalName="f4b386671deb464d8bb6062959db37ce" ma:taxonomyFieldName="SaTyDocumentQuartal" ma:displayName="Osavuosi" ma:readOnly="false" ma:default="" ma:fieldId="{f4b38667-1deb-464d-8bb6-062959db37ce}" ma:sspId="6e3de93c-a66b-42e8-a611-a964ff25a920" ma:termSetId="895a9155-bcdc-4b0f-80ed-bd9ee6ec15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39f2945831442ffb2b72677709d8610" ma:index="27" nillable="true" ma:taxonomy="true" ma:internalName="p39f2945831442ffb2b72677709d8610" ma:taxonomyFieldName="SaTyDocumentMonth" ma:displayName="Kuukausi" ma:readOnly="false" ma:default="" ma:fieldId="{939f2945-8314-42ff-b2b7-2677709d8610}" ma:sspId="6e3de93c-a66b-42e8-a611-a964ff25a920" ma:termSetId="9349d5b0-8d30-4cc9-9bbe-b194ef7e757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947cab29b3b46f18713a0acc4648f6c" ma:index="29" nillable="true" ma:taxonomy="true" ma:internalName="g947cab29b3b46f18713a0acc4648f6c" ma:taxonomyFieldName="SaTyDocumentOtherTag" ma:displayName="Muu yksilöivä tieto" ma:readOnly="false" ma:default="" ma:fieldId="{0947cab2-9b3b-46f1-8713-a0acc4648f6c}" ma:sspId="6e3de93c-a66b-42e8-a611-a964ff25a920" ma:termSetId="fd54c402-2e62-4cf2-a566-0b7c39712901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6e3de93c-a66b-42e8-a611-a964ff25a920" ContentTypeId="0x0101000EC482A17D284AEE8290D09FC0D2D6D200C589622A2BFC49F09A63EB8A04006250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6746b9-21ea-4a10-94d5-c7e2d54bbe5a">
      <Value>31</Value>
      <Value>25</Value>
    </TaxCatchAll>
    <SaTyTosIssueGroup xmlns="175f957c-d72b-406e-b100-1d50006c29ed" xsi:nil="true"/>
    <SaTyTosIssueGroupId xmlns="175f957c-d72b-406e-b100-1d50006c29ed" xsi:nil="true"/>
    <SaTyTosDocumentTypeId xmlns="175f957c-d72b-406e-b100-1d50006c29ed" xsi:nil="true"/>
    <SaTyDocumentYear xmlns="175f957c-d72b-406e-b100-1d50006c29ed">2018</SaTyDocumentYear>
    <p39f2945831442ffb2b72677709d8610 xmlns="986746b9-21ea-4a10-94d5-c7e2d54bbe5a">
      <Terms xmlns="http://schemas.microsoft.com/office/infopath/2007/PartnerControls"/>
    </p39f2945831442ffb2b72677709d8610>
    <SaTyTosTaskGroupId xmlns="175f957c-d72b-406e-b100-1d50006c29ed" xsi:nil="true"/>
    <SaTyTosDocumentType xmlns="175f957c-d72b-406e-b100-1d50006c29ed" xsi:nil="true"/>
    <SaTyDocumentStatus xmlns="175f957c-d72b-406e-b100-1d50006c29ed">Luonnos</SaTyDocumentStatus>
    <SaTyTosPreservation xmlns="175f957c-d72b-406e-b100-1d50006c29ed">3 v</SaTyTosPreservation>
    <SaTyTosPublicity xmlns="175f957c-d72b-406e-b100-1d50006c29ed">Julkinen</SaTyTosPublicity>
    <f4b386671deb464d8bb6062959db37ce xmlns="986746b9-21ea-4a10-94d5-c7e2d54bbe5a">
      <Terms xmlns="http://schemas.microsoft.com/office/infopath/2007/PartnerControls"/>
    </f4b386671deb464d8bb6062959db37ce>
    <SaTyDocumentUserData xmlns="175f957c-d72b-406e-b100-1d50006c29ed">false</SaTyDocumentUserData>
    <SaTyDocumentArchive xmlns="175f957c-d72b-406e-b100-1d50006c29ed">false</SaTyDocumentArchive>
    <SaTyTosTaskGroup xmlns="175f957c-d72b-406e-b100-1d50006c29ed">Toiminnan suunnittelu ja tulosohjaus</SaTyTosTaskGroup>
    <g947cab29b3b46f18713a0acc4648f6c xmlns="986746b9-21ea-4a10-94d5-c7e2d54bbe5a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Koulutusmateriaali</TermName>
          <TermId xmlns="http://schemas.microsoft.com/office/infopath/2007/PartnerControls">f76bd789-3c56-4b8d-b836-ed8a7c9ab336</TermId>
        </TermInfo>
      </Terms>
    </g947cab29b3b46f18713a0acc4648f6c>
    <a9215f07bdd34c12927c30fd8ee294e2 xmlns="986746b9-21ea-4a10-94d5-c7e2d54bbe5a">
      <Terms xmlns="http://schemas.microsoft.com/office/infopath/2007/PartnerControls"/>
    </a9215f07bdd34c12927c30fd8ee294e2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A56583-8F9C-47B6-BE99-852D6CDE13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5f957c-d72b-406e-b100-1d50006c29ed"/>
    <ds:schemaRef ds:uri="986746b9-21ea-4a10-94d5-c7e2d54bbe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09D3C8-C3DC-4D73-B68A-392B83B283D5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CE5D4602-B07C-48F3-B171-06B83674346B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175f957c-d72b-406e-b100-1d50006c29e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986746b9-21ea-4a10-94d5-c7e2d54bbe5a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DE1FAEFA-5B53-41E6-8A61-64A9551947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2419</Words>
  <Application>Microsoft Office PowerPoint</Application>
  <PresentationFormat>Mukautettu</PresentationFormat>
  <Paragraphs>279</Paragraphs>
  <Slides>30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30</vt:i4>
      </vt:variant>
    </vt:vector>
  </HeadingPairs>
  <TitlesOfParts>
    <vt:vector size="35" baseType="lpstr">
      <vt:lpstr>Arial</vt:lpstr>
      <vt:lpstr>Verdana</vt:lpstr>
      <vt:lpstr>Wingdings</vt:lpstr>
      <vt:lpstr>Trafi_2014_otsikkodia</vt:lpstr>
      <vt:lpstr>Trafi_2014_peruskalvo</vt:lpstr>
      <vt:lpstr>Lentoon! 2018 Ajankohtaista</vt:lpstr>
      <vt:lpstr>Uutta ja ajankohtaista EASA:sta  </vt:lpstr>
      <vt:lpstr>PowerPoint-esitys</vt:lpstr>
      <vt:lpstr>Asetus 2018/1119 Part-DTO </vt:lpstr>
      <vt:lpstr>Asetus 2018/1119 Part-DTO </vt:lpstr>
      <vt:lpstr>Asetus 2018/1119 Part-DTO</vt:lpstr>
      <vt:lpstr>Asetus 2018/1119 Part-DTO</vt:lpstr>
      <vt:lpstr>PowerPoint-esitys</vt:lpstr>
      <vt:lpstr>ED Decision 2018/009/R     Part-DTO </vt:lpstr>
      <vt:lpstr>ED Decision 2018/009/R      Part-DTO </vt:lpstr>
      <vt:lpstr>ED Decision 2018/009/R      Part-DTO </vt:lpstr>
      <vt:lpstr>ED Decision 2018/009/R      Part-DTO </vt:lpstr>
      <vt:lpstr>ED Decision 2018/009/R      Part-DTO </vt:lpstr>
      <vt:lpstr>ED Decision 2018/009/R      Part-DTO </vt:lpstr>
      <vt:lpstr>ED Decision 2018/009/R      Part-DTO </vt:lpstr>
      <vt:lpstr>ED Decision 2018/009/R      Part-DTO </vt:lpstr>
      <vt:lpstr>ED Decision 2018/009/R      Part-DTO </vt:lpstr>
      <vt:lpstr>ED Decision 2018/009/R      Part-FCL </vt:lpstr>
      <vt:lpstr>Vanhentuneiden tyyppi- ja luokkakelpuutusten uusiminen</vt:lpstr>
      <vt:lpstr>Vanhentuneiden kelpuutusten uusiminen</vt:lpstr>
      <vt:lpstr>ED Decision 2018/009/R    Part-FCL </vt:lpstr>
      <vt:lpstr>PowerPoint-esitys</vt:lpstr>
      <vt:lpstr>Tilanne nyt</vt:lpstr>
      <vt:lpstr>Trafin tämän hetken linjaukset</vt:lpstr>
      <vt:lpstr>Ilmailumääräys AIR M 5-10 muutettavat kohdat </vt:lpstr>
      <vt:lpstr>Askelmerkit</vt:lpstr>
      <vt:lpstr>Taitolentokelpuutuksen ja purjelentokoneen hinauskelpuutuksen siirtymäajat päättyvät</vt:lpstr>
      <vt:lpstr>Uutta ja ajankohtaista EASA:sta  </vt:lpstr>
      <vt:lpstr>Kansallisen tarkastuslentäjävaltuutuksen oikeudet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/>
  <cp:revision>3</cp:revision>
  <dcterms:created xsi:type="dcterms:W3CDTF">2012-06-04T11:36:57Z</dcterms:created>
  <dcterms:modified xsi:type="dcterms:W3CDTF">2018-10-27T07:10:17Z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webKey">
    <vt:lpwstr>2a55d2b6b189e276c67fe653be6df181#trafitwebapp01.trafi.intra!/TWeb/toaxfront!8080!0</vt:lpwstr>
  </property>
  <property fmtid="{D5CDD505-2E9C-101B-9397-08002B2CF9AE}" pid="3" name="ContentTypeId">
    <vt:lpwstr>0x0101000EC482A17D284AEE8290D09FC0D2D6D200C589622A2BFC49F09A63EB8A0400625000D79CC317E08D3842B9A2B2C43320CDB0</vt:lpwstr>
  </property>
  <property fmtid="{D5CDD505-2E9C-101B-9397-08002B2CF9AE}" pid="4" name="TaxKeyword">
    <vt:lpwstr/>
  </property>
  <property fmtid="{D5CDD505-2E9C-101B-9397-08002B2CF9AE}" pid="5" name="Dokumentin tila">
    <vt:lpwstr>1;#Luonnos|41f37e3d-41e2-40e5-b522-1e276ba8f8a3</vt:lpwstr>
  </property>
  <property fmtid="{D5CDD505-2E9C-101B-9397-08002B2CF9AE}" pid="6" name="b6ab8913943047b6b66b842083584b97">
    <vt:lpwstr/>
  </property>
  <property fmtid="{D5CDD505-2E9C-101B-9397-08002B2CF9AE}" pid="7" name="Trafi avainsanat">
    <vt:lpwstr>293;#Trafi|1a1cdf39-5478-4ebd-9c58-8621b55c5115;#227;#2015|f45e1f8d-47a2-4527-a5fd-7f6f2da85ece</vt:lpwstr>
  </property>
  <property fmtid="{D5CDD505-2E9C-101B-9397-08002B2CF9AE}" pid="8" name="Viestinnän dokumentin tyyppi">
    <vt:lpwstr>45;#Kalvot|3815e647-65e2-459b-9e46-536757cc9042</vt:lpwstr>
  </property>
  <property fmtid="{D5CDD505-2E9C-101B-9397-08002B2CF9AE}" pid="9" name="Messudokumentti">
    <vt:lpwstr/>
  </property>
  <property fmtid="{D5CDD505-2E9C-101B-9397-08002B2CF9AE}" pid="10" name="TaxKeywordTaxHTField">
    <vt:lpwstr/>
  </property>
  <property fmtid="{D5CDD505-2E9C-101B-9397-08002B2CF9AE}" pid="11" name="od82ff796f8549e7b48b0e43c70930a6">
    <vt:lpwstr>Suomi|88d960e6-e76c-48a2-b607-f1600797b640</vt:lpwstr>
  </property>
  <property fmtid="{D5CDD505-2E9C-101B-9397-08002B2CF9AE}" pid="12" name="SaTyDocumentQuartal">
    <vt:lpwstr/>
  </property>
  <property fmtid="{D5CDD505-2E9C-101B-9397-08002B2CF9AE}" pid="13" name="eb88049090c34051aae092bae2056bc2">
    <vt:lpwstr/>
  </property>
  <property fmtid="{D5CDD505-2E9C-101B-9397-08002B2CF9AE}" pid="14" name="SaTyTosKeywords">
    <vt:lpwstr/>
  </property>
  <property fmtid="{D5CDD505-2E9C-101B-9397-08002B2CF9AE}" pid="15" name="SaTyDocumentLanguage">
    <vt:lpwstr>31;#Suomi|88d960e6-e76c-48a2-b607-f1600797b640</vt:lpwstr>
  </property>
  <property fmtid="{D5CDD505-2E9C-101B-9397-08002B2CF9AE}" pid="16" name="SaTyDocumentOtherTag">
    <vt:lpwstr>25;#Koulutusmateriaali|f76bd789-3c56-4b8d-b836-ed8a7c9ab336</vt:lpwstr>
  </property>
  <property fmtid="{D5CDD505-2E9C-101B-9397-08002B2CF9AE}" pid="17" name="SaTyDocumentOrganisation">
    <vt:lpwstr/>
  </property>
  <property fmtid="{D5CDD505-2E9C-101B-9397-08002B2CF9AE}" pid="18" name="SaTyDocumentMonth">
    <vt:lpwstr/>
  </property>
</Properties>
</file>